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10972800" cy="14630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608">
          <p15:clr>
            <a:srgbClr val="A4A3A4"/>
          </p15:clr>
        </p15:guide>
        <p15:guide id="2" pos="34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FF"/>
    <a:srgbClr val="EC70A3"/>
    <a:srgbClr val="1CA2C6"/>
    <a:srgbClr val="E27127"/>
    <a:srgbClr val="0545FE"/>
    <a:srgbClr val="0547FE"/>
    <a:srgbClr val="F38646"/>
    <a:srgbClr val="E4FC00"/>
    <a:srgbClr val="FF0000"/>
    <a:srgbClr val="E63E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531" autoAdjust="0"/>
    <p:restoredTop sz="94660"/>
  </p:normalViewPr>
  <p:slideViewPr>
    <p:cSldViewPr snapToGrid="0">
      <p:cViewPr>
        <p:scale>
          <a:sx n="100" d="100"/>
          <a:sy n="100" d="100"/>
        </p:scale>
        <p:origin x="966" y="-5496"/>
      </p:cViewPr>
      <p:guideLst>
        <p:guide orient="horz" pos="4608"/>
        <p:guide pos="34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หัวกระดาษ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ตัวแทนวันที่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2B971D-7134-4A0A-8DAA-115F45080E8A}" type="datetimeFigureOut">
              <a:rPr lang="th-TH" smtClean="0"/>
              <a:t>25/03/65</a:t>
            </a:fld>
            <a:endParaRPr lang="th-TH"/>
          </a:p>
        </p:txBody>
      </p:sp>
      <p:sp>
        <p:nvSpPr>
          <p:cNvPr id="4" name="ตัวแทนรูปบนสไลด์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ตัวแทนบันทึกย่อ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</a:p>
        </p:txBody>
      </p:sp>
      <p:sp>
        <p:nvSpPr>
          <p:cNvPr id="6" name="ตัวแทนท้ายกระดา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ตัวแทนหมายเลขสไลด์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D3D4B1-71F1-41FE-A738-9B43E32FEAE5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88720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รูปบนสไลด์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ตัวแทนบันทึกย่อ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 dirty="0"/>
          </a:p>
        </p:txBody>
      </p:sp>
      <p:sp>
        <p:nvSpPr>
          <p:cNvPr id="4" name="ตัวแทนหมายเลขสไลด์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4D3D4B1-71F1-41FE-A738-9B43E32FEAE5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76370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6BD8B307-A839-4CA5-BC42-C42A9416CB0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371600" y="2394374"/>
            <a:ext cx="8229600" cy="5093547"/>
          </a:xfrm>
        </p:spPr>
        <p:txBody>
          <a:bodyPr anchor="b"/>
          <a:lstStyle>
            <a:lvl1pPr algn="ctr">
              <a:defRPr sz="5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C0468E65-1663-48E7-BDB5-0B06D1C8BD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71600" y="7684348"/>
            <a:ext cx="8229600" cy="3532292"/>
          </a:xfrm>
        </p:spPr>
        <p:txBody>
          <a:bodyPr/>
          <a:lstStyle>
            <a:lvl1pPr marL="0" indent="0" algn="ctr">
              <a:buNone/>
              <a:defRPr sz="2160"/>
            </a:lvl1pPr>
            <a:lvl2pPr marL="411480" indent="0" algn="ctr">
              <a:buNone/>
              <a:defRPr sz="1800"/>
            </a:lvl2pPr>
            <a:lvl3pPr marL="822960" indent="0" algn="ctr">
              <a:buNone/>
              <a:defRPr sz="1620"/>
            </a:lvl3pPr>
            <a:lvl4pPr marL="1234440" indent="0" algn="ctr">
              <a:buNone/>
              <a:defRPr sz="1440"/>
            </a:lvl4pPr>
            <a:lvl5pPr marL="1645920" indent="0" algn="ctr">
              <a:buNone/>
              <a:defRPr sz="1440"/>
            </a:lvl5pPr>
            <a:lvl6pPr marL="2057400" indent="0" algn="ctr">
              <a:buNone/>
              <a:defRPr sz="1440"/>
            </a:lvl6pPr>
            <a:lvl7pPr marL="2468880" indent="0" algn="ctr">
              <a:buNone/>
              <a:defRPr sz="1440"/>
            </a:lvl7pPr>
            <a:lvl8pPr marL="2880360" indent="0" algn="ctr">
              <a:buNone/>
              <a:defRPr sz="1440"/>
            </a:lvl8pPr>
            <a:lvl9pPr marL="3291840" indent="0" algn="ctr">
              <a:buNone/>
              <a:defRPr sz="144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AAE0F68B-305B-47C1-B914-5834CEAF0C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4C41-72CC-415F-93B0-A224B812EBA4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1CB3FAE8-858B-4B0B-9FED-82334D83D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E90F3CDB-9087-4EFE-B30B-D890A3372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CF19-673F-415B-B3AF-DD2714F2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29904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7F774F0-8EEB-488B-A805-C6A80B4F1C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A5E464EA-1D96-435F-A4AD-644A3F888C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8978689-2022-40AC-92A1-84399528AF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4C41-72CC-415F-93B0-A224B812EBA4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9B66721-822E-46ED-B255-EE8AAA7296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F81A4A37-FDAE-4E0C-ACD9-8B305E1E12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CF19-673F-415B-B3AF-DD2714F2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59285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แนวตั้ง 1">
            <a:extLst>
              <a:ext uri="{FF2B5EF4-FFF2-40B4-BE49-F238E27FC236}">
                <a16:creationId xmlns:a16="http://schemas.microsoft.com/office/drawing/2014/main" id="{81E149FC-4771-4CDE-80C1-1CAAA9AEEF2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7852410" y="778933"/>
            <a:ext cx="2366010" cy="12398588"/>
          </a:xfrm>
        </p:spPr>
        <p:txBody>
          <a:bodyPr vert="eaVert"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แนวตั้ง 2">
            <a:extLst>
              <a:ext uri="{FF2B5EF4-FFF2-40B4-BE49-F238E27FC236}">
                <a16:creationId xmlns:a16="http://schemas.microsoft.com/office/drawing/2014/main" id="{3566D1E0-4C4B-46D0-A5AE-B96157E4826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754380" y="778933"/>
            <a:ext cx="6960870" cy="12398588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F8C59314-4A3B-4601-9E8D-352DAB7DF4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4C41-72CC-415F-93B0-A224B812EBA4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2DE920B4-8049-45AD-BDAA-5625975A8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5BADA4BC-A9F6-48CE-BDBD-93FAFACE74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CF19-673F-415B-B3AF-DD2714F2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50557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426206F-8248-4968-A1AD-0CE7DFB6C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32461BB3-FED5-4B57-9235-B74E7505C9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2AC85BC3-EBB8-4E6A-95D3-341A11ECF2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4C41-72CC-415F-93B0-A224B812EBA4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47F602CA-45FE-42E6-843B-BB7F3B59F5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34A7BF98-AC28-4E29-A6E1-2D74F9981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CF19-673F-415B-B3AF-DD2714F2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6816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1D2C7BEF-D979-40E7-9FC7-588F33999D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665" y="3647442"/>
            <a:ext cx="9464040" cy="6085839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C42F307F-734F-484B-B1A9-61F0EE06B0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8665" y="9790855"/>
            <a:ext cx="9464040" cy="3200399"/>
          </a:xfrm>
        </p:spPr>
        <p:txBody>
          <a:bodyPr/>
          <a:lstStyle>
            <a:lvl1pPr marL="0" indent="0">
              <a:buNone/>
              <a:defRPr sz="2160">
                <a:solidFill>
                  <a:schemeClr val="tx1">
                    <a:tint val="75000"/>
                  </a:schemeClr>
                </a:solidFill>
              </a:defRPr>
            </a:lvl1pPr>
            <a:lvl2pPr marL="41148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822960" indent="0">
              <a:buNone/>
              <a:defRPr sz="1620">
                <a:solidFill>
                  <a:schemeClr val="tx1">
                    <a:tint val="75000"/>
                  </a:schemeClr>
                </a:solidFill>
              </a:defRPr>
            </a:lvl3pPr>
            <a:lvl4pPr marL="12344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4pPr>
            <a:lvl5pPr marL="164592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5pPr>
            <a:lvl6pPr marL="205740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6pPr>
            <a:lvl7pPr marL="246888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7pPr>
            <a:lvl8pPr marL="288036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8pPr>
            <a:lvl9pPr marL="3291840" indent="0">
              <a:buNone/>
              <a:defRPr sz="14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51826AAB-6F63-4AD7-A666-D67EC69E54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4C41-72CC-415F-93B0-A224B812EBA4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F7386B8B-076B-4BD8-826D-413E904D6C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41B60307-747A-4DAE-B9E9-A219001E7F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CF19-673F-415B-B3AF-DD2714F2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008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ADC06E3-403C-496F-989F-D67205D139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694AD19-3DCB-414F-AEA1-44F42BFB893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54380" y="3894667"/>
            <a:ext cx="4663440" cy="928285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6FFAC8F2-1456-4EBE-BF37-F39305CD15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554980" y="3894667"/>
            <a:ext cx="4663440" cy="928285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FC8AFA91-8407-40C3-B603-84DF714104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4C41-72CC-415F-93B0-A224B812EBA4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A10BE19C-E20C-4BE3-B207-DDAF74E8F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D2738704-93FD-42E8-9D20-D915969D6E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CF19-673F-415B-B3AF-DD2714F2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20123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BBB487E6-B45E-405F-AD89-A5E5E703DC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809" y="778934"/>
            <a:ext cx="9464040" cy="2827868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9EA1D4A2-F555-452B-8662-ADD626B038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5810" y="3586481"/>
            <a:ext cx="4642008" cy="1757679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ตัวแทนเนื้อหา 3">
            <a:extLst>
              <a:ext uri="{FF2B5EF4-FFF2-40B4-BE49-F238E27FC236}">
                <a16:creationId xmlns:a16="http://schemas.microsoft.com/office/drawing/2014/main" id="{9E2D0E64-9A56-449B-9A43-65788479E1E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755810" y="5344160"/>
            <a:ext cx="4642008" cy="786045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5" name="ตัวแทนข้อความ 4">
            <a:extLst>
              <a:ext uri="{FF2B5EF4-FFF2-40B4-BE49-F238E27FC236}">
                <a16:creationId xmlns:a16="http://schemas.microsoft.com/office/drawing/2014/main" id="{F4E4622F-9AE1-4174-82A4-3419E04087A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554980" y="3586481"/>
            <a:ext cx="4664869" cy="1757679"/>
          </a:xfrm>
        </p:spPr>
        <p:txBody>
          <a:bodyPr anchor="b"/>
          <a:lstStyle>
            <a:lvl1pPr marL="0" indent="0">
              <a:buNone/>
              <a:defRPr sz="2160" b="1"/>
            </a:lvl1pPr>
            <a:lvl2pPr marL="411480" indent="0">
              <a:buNone/>
              <a:defRPr sz="1800" b="1"/>
            </a:lvl2pPr>
            <a:lvl3pPr marL="822960" indent="0">
              <a:buNone/>
              <a:defRPr sz="1620" b="1"/>
            </a:lvl3pPr>
            <a:lvl4pPr marL="1234440" indent="0">
              <a:buNone/>
              <a:defRPr sz="1440" b="1"/>
            </a:lvl4pPr>
            <a:lvl5pPr marL="1645920" indent="0">
              <a:buNone/>
              <a:defRPr sz="1440" b="1"/>
            </a:lvl5pPr>
            <a:lvl6pPr marL="2057400" indent="0">
              <a:buNone/>
              <a:defRPr sz="1440" b="1"/>
            </a:lvl6pPr>
            <a:lvl7pPr marL="2468880" indent="0">
              <a:buNone/>
              <a:defRPr sz="1440" b="1"/>
            </a:lvl7pPr>
            <a:lvl8pPr marL="2880360" indent="0">
              <a:buNone/>
              <a:defRPr sz="1440" b="1"/>
            </a:lvl8pPr>
            <a:lvl9pPr marL="3291840" indent="0">
              <a:buNone/>
              <a:defRPr sz="144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ตัวแทนเนื้อหา 5">
            <a:extLst>
              <a:ext uri="{FF2B5EF4-FFF2-40B4-BE49-F238E27FC236}">
                <a16:creationId xmlns:a16="http://schemas.microsoft.com/office/drawing/2014/main" id="{FE1C6BDF-3A1C-43DC-A344-021618E84D7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554980" y="5344160"/>
            <a:ext cx="4664869" cy="7860454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7" name="ตัวแทนวันที่ 6">
            <a:extLst>
              <a:ext uri="{FF2B5EF4-FFF2-40B4-BE49-F238E27FC236}">
                <a16:creationId xmlns:a16="http://schemas.microsoft.com/office/drawing/2014/main" id="{5A7AA2CB-5D3A-47AD-AE05-25B3D943A5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4C41-72CC-415F-93B0-A224B812EBA4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8" name="ตัวแทนท้ายกระดาษ 7">
            <a:extLst>
              <a:ext uri="{FF2B5EF4-FFF2-40B4-BE49-F238E27FC236}">
                <a16:creationId xmlns:a16="http://schemas.microsoft.com/office/drawing/2014/main" id="{66105D21-75F8-40F4-80F7-D3FA82DDC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ตัวแทนหมายเลขสไลด์ 8">
            <a:extLst>
              <a:ext uri="{FF2B5EF4-FFF2-40B4-BE49-F238E27FC236}">
                <a16:creationId xmlns:a16="http://schemas.microsoft.com/office/drawing/2014/main" id="{DDE7DAFA-1246-4632-8F8D-B2A137430D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CF19-673F-415B-B3AF-DD2714F2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77146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EDC18F3-B4FB-4BDF-9982-0F8B321F99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วันที่ 2">
            <a:extLst>
              <a:ext uri="{FF2B5EF4-FFF2-40B4-BE49-F238E27FC236}">
                <a16:creationId xmlns:a16="http://schemas.microsoft.com/office/drawing/2014/main" id="{22CAFD2B-A203-4830-9A82-00CBA7A96C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4C41-72CC-415F-93B0-A224B812EBA4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4" name="ตัวแทนท้ายกระดาษ 3">
            <a:extLst>
              <a:ext uri="{FF2B5EF4-FFF2-40B4-BE49-F238E27FC236}">
                <a16:creationId xmlns:a16="http://schemas.microsoft.com/office/drawing/2014/main" id="{2F903C7D-6E86-4CBE-A4E5-477E38D8CF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ตัวแทนหมายเลขสไลด์ 4">
            <a:extLst>
              <a:ext uri="{FF2B5EF4-FFF2-40B4-BE49-F238E27FC236}">
                <a16:creationId xmlns:a16="http://schemas.microsoft.com/office/drawing/2014/main" id="{4A51E774-A62B-46FF-B2DE-A868BFEB95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CF19-673F-415B-B3AF-DD2714F2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1491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วันที่ 1">
            <a:extLst>
              <a:ext uri="{FF2B5EF4-FFF2-40B4-BE49-F238E27FC236}">
                <a16:creationId xmlns:a16="http://schemas.microsoft.com/office/drawing/2014/main" id="{CEF0C5EB-56D1-41A3-BD7C-BF462AE1F5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4C41-72CC-415F-93B0-A224B812EBA4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3" name="ตัวแทนท้ายกระดาษ 2">
            <a:extLst>
              <a:ext uri="{FF2B5EF4-FFF2-40B4-BE49-F238E27FC236}">
                <a16:creationId xmlns:a16="http://schemas.microsoft.com/office/drawing/2014/main" id="{8BD3C4BA-6CBF-47F0-BEE2-1D32ADFCE0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ตัวแทนหมายเลขสไลด์ 3">
            <a:extLst>
              <a:ext uri="{FF2B5EF4-FFF2-40B4-BE49-F238E27FC236}">
                <a16:creationId xmlns:a16="http://schemas.microsoft.com/office/drawing/2014/main" id="{D4582836-8C9A-4A4A-9EAF-A155B8F9F2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CF19-673F-415B-B3AF-DD2714F2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9602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00FE678-1957-4BC9-8797-54D65CF02A2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810" y="975360"/>
            <a:ext cx="3539013" cy="341376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69E7BD4-71B5-414B-99D0-9D61BEEF6B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64869" y="2106508"/>
            <a:ext cx="5554980" cy="10397067"/>
          </a:xfrm>
        </p:spPr>
        <p:txBody>
          <a:bodyPr/>
          <a:lstStyle>
            <a:lvl1pPr>
              <a:defRPr sz="2880"/>
            </a:lvl1pPr>
            <a:lvl2pPr>
              <a:defRPr sz="2520"/>
            </a:lvl2pPr>
            <a:lvl3pPr>
              <a:defRPr sz="216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BECE6E4C-4CC3-4509-A012-FD37CC7246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5810" y="4389120"/>
            <a:ext cx="3539013" cy="8131388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62EF183E-E962-4788-83A0-3CA712618A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4C41-72CC-415F-93B0-A224B812EBA4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66FF4EB6-16D9-4753-8DA8-1743F68C9B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9FDBEAA4-E6EC-4296-AF29-0C8E90284A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CF19-673F-415B-B3AF-DD2714F2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4593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0CD3E15-D3D0-461D-9FD7-AE0665B5E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5810" y="975360"/>
            <a:ext cx="3539013" cy="3413760"/>
          </a:xfrm>
        </p:spPr>
        <p:txBody>
          <a:bodyPr anchor="b"/>
          <a:lstStyle>
            <a:lvl1pPr>
              <a:defRPr sz="288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รูปภาพ 2">
            <a:extLst>
              <a:ext uri="{FF2B5EF4-FFF2-40B4-BE49-F238E27FC236}">
                <a16:creationId xmlns:a16="http://schemas.microsoft.com/office/drawing/2014/main" id="{2300CE0B-1DCA-4F4B-A832-42E69B11464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4664869" y="2106508"/>
            <a:ext cx="5554980" cy="10397067"/>
          </a:xfrm>
        </p:spPr>
        <p:txBody>
          <a:bodyPr/>
          <a:lstStyle>
            <a:lvl1pPr marL="0" indent="0">
              <a:buNone/>
              <a:defRPr sz="2880"/>
            </a:lvl1pPr>
            <a:lvl2pPr marL="411480" indent="0">
              <a:buNone/>
              <a:defRPr sz="2520"/>
            </a:lvl2pPr>
            <a:lvl3pPr marL="822960" indent="0">
              <a:buNone/>
              <a:defRPr sz="2160"/>
            </a:lvl3pPr>
            <a:lvl4pPr marL="1234440" indent="0">
              <a:buNone/>
              <a:defRPr sz="1800"/>
            </a:lvl4pPr>
            <a:lvl5pPr marL="1645920" indent="0">
              <a:buNone/>
              <a:defRPr sz="1800"/>
            </a:lvl5pPr>
            <a:lvl6pPr marL="2057400" indent="0">
              <a:buNone/>
              <a:defRPr sz="1800"/>
            </a:lvl6pPr>
            <a:lvl7pPr marL="2468880" indent="0">
              <a:buNone/>
              <a:defRPr sz="1800"/>
            </a:lvl7pPr>
            <a:lvl8pPr marL="2880360" indent="0">
              <a:buNone/>
              <a:defRPr sz="1800"/>
            </a:lvl8pPr>
            <a:lvl9pPr marL="3291840" indent="0">
              <a:buNone/>
              <a:defRPr sz="1800"/>
            </a:lvl9pPr>
          </a:lstStyle>
          <a:p>
            <a:endParaRPr lang="en-US"/>
          </a:p>
        </p:txBody>
      </p:sp>
      <p:sp>
        <p:nvSpPr>
          <p:cNvPr id="4" name="ตัวแทนข้อความ 3">
            <a:extLst>
              <a:ext uri="{FF2B5EF4-FFF2-40B4-BE49-F238E27FC236}">
                <a16:creationId xmlns:a16="http://schemas.microsoft.com/office/drawing/2014/main" id="{3CFB8428-733F-464C-89EB-2B676A129E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755810" y="4389120"/>
            <a:ext cx="3539013" cy="8131388"/>
          </a:xfrm>
        </p:spPr>
        <p:txBody>
          <a:bodyPr/>
          <a:lstStyle>
            <a:lvl1pPr marL="0" indent="0">
              <a:buNone/>
              <a:defRPr sz="1440"/>
            </a:lvl1pPr>
            <a:lvl2pPr marL="411480" indent="0">
              <a:buNone/>
              <a:defRPr sz="1260"/>
            </a:lvl2pPr>
            <a:lvl3pPr marL="822960" indent="0">
              <a:buNone/>
              <a:defRPr sz="1080"/>
            </a:lvl3pPr>
            <a:lvl4pPr marL="1234440" indent="0">
              <a:buNone/>
              <a:defRPr sz="900"/>
            </a:lvl4pPr>
            <a:lvl5pPr marL="1645920" indent="0">
              <a:buNone/>
              <a:defRPr sz="900"/>
            </a:lvl5pPr>
            <a:lvl6pPr marL="2057400" indent="0">
              <a:buNone/>
              <a:defRPr sz="900"/>
            </a:lvl6pPr>
            <a:lvl7pPr marL="2468880" indent="0">
              <a:buNone/>
              <a:defRPr sz="900"/>
            </a:lvl7pPr>
            <a:lvl8pPr marL="2880360" indent="0">
              <a:buNone/>
              <a:defRPr sz="900"/>
            </a:lvl8pPr>
            <a:lvl9pPr marL="329184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ตัวแทนวันที่ 4">
            <a:extLst>
              <a:ext uri="{FF2B5EF4-FFF2-40B4-BE49-F238E27FC236}">
                <a16:creationId xmlns:a16="http://schemas.microsoft.com/office/drawing/2014/main" id="{EBC571C7-8C8D-45BA-8EBD-C57F41BA20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44C41-72CC-415F-93B0-A224B812EBA4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6" name="ตัวแทนท้ายกระดาษ 5">
            <a:extLst>
              <a:ext uri="{FF2B5EF4-FFF2-40B4-BE49-F238E27FC236}">
                <a16:creationId xmlns:a16="http://schemas.microsoft.com/office/drawing/2014/main" id="{7C4AE959-0ADB-4B45-9459-5A802CAE24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ตัวแทนหมายเลขสไลด์ 6">
            <a:extLst>
              <a:ext uri="{FF2B5EF4-FFF2-40B4-BE49-F238E27FC236}">
                <a16:creationId xmlns:a16="http://schemas.microsoft.com/office/drawing/2014/main" id="{E81681D7-7ED6-4133-8FBC-B9FFAC744C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F40CF19-673F-415B-B3AF-DD2714F2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6501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ตัวแทนชื่อเรื่อง 1">
            <a:extLst>
              <a:ext uri="{FF2B5EF4-FFF2-40B4-BE49-F238E27FC236}">
                <a16:creationId xmlns:a16="http://schemas.microsoft.com/office/drawing/2014/main" id="{CF49CB31-7FC4-426E-BD7C-568CBF177B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54380" y="778934"/>
            <a:ext cx="9464040" cy="282786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/>
          </a:p>
        </p:txBody>
      </p:sp>
      <p:sp>
        <p:nvSpPr>
          <p:cNvPr id="3" name="ตัวแทนข้อความ 2">
            <a:extLst>
              <a:ext uri="{FF2B5EF4-FFF2-40B4-BE49-F238E27FC236}">
                <a16:creationId xmlns:a16="http://schemas.microsoft.com/office/drawing/2014/main" id="{A5DC9E83-B961-466B-AA35-4597FD69B7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54380" y="3894667"/>
            <a:ext cx="9464040" cy="928285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/>
          </a:p>
        </p:txBody>
      </p:sp>
      <p:sp>
        <p:nvSpPr>
          <p:cNvPr id="4" name="ตัวแทนวันที่ 3">
            <a:extLst>
              <a:ext uri="{FF2B5EF4-FFF2-40B4-BE49-F238E27FC236}">
                <a16:creationId xmlns:a16="http://schemas.microsoft.com/office/drawing/2014/main" id="{C5A84908-3F32-413B-847B-6D95C44BD0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754380" y="13560215"/>
            <a:ext cx="246888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44C41-72CC-415F-93B0-A224B812EBA4}" type="datetimeFigureOut">
              <a:rPr lang="en-US" smtClean="0"/>
              <a:t>3/25/2022</a:t>
            </a:fld>
            <a:endParaRPr lang="en-US"/>
          </a:p>
        </p:txBody>
      </p:sp>
      <p:sp>
        <p:nvSpPr>
          <p:cNvPr id="5" name="ตัวแทนท้ายกระดาษ 4">
            <a:extLst>
              <a:ext uri="{FF2B5EF4-FFF2-40B4-BE49-F238E27FC236}">
                <a16:creationId xmlns:a16="http://schemas.microsoft.com/office/drawing/2014/main" id="{5510003A-CC9B-4885-9BC3-D76D8FB032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634740" y="13560215"/>
            <a:ext cx="370332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ตัวแทนหมายเลขสไลด์ 5">
            <a:extLst>
              <a:ext uri="{FF2B5EF4-FFF2-40B4-BE49-F238E27FC236}">
                <a16:creationId xmlns:a16="http://schemas.microsoft.com/office/drawing/2014/main" id="{9DA3FE31-635D-4A06-971C-B8C35169C4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749540" y="13560215"/>
            <a:ext cx="2468880" cy="7789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40CF19-673F-415B-B3AF-DD2714F2EE5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0425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defTabSz="822960" rtl="0" eaLnBrk="1" latinLnBrk="0" hangingPunct="1">
        <a:lnSpc>
          <a:spcPct val="90000"/>
        </a:lnSpc>
        <a:spcBef>
          <a:spcPct val="0"/>
        </a:spcBef>
        <a:buNone/>
        <a:defRPr sz="39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05740" indent="-205740" algn="l" defTabSz="822960" rtl="0" eaLnBrk="1" latinLnBrk="0" hangingPunct="1">
        <a:lnSpc>
          <a:spcPct val="90000"/>
        </a:lnSpc>
        <a:spcBef>
          <a:spcPts val="9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172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2160" kern="1200">
          <a:solidFill>
            <a:schemeClr val="tx1"/>
          </a:solidFill>
          <a:latin typeface="+mn-lt"/>
          <a:ea typeface="+mn-ea"/>
          <a:cs typeface="+mn-cs"/>
        </a:defRPr>
      </a:lvl2pPr>
      <a:lvl3pPr marL="10287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85166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26314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67462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308610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497580" indent="-205740" algn="l" defTabSz="822960" rtl="0" eaLnBrk="1" latinLnBrk="0" hangingPunct="1">
        <a:lnSpc>
          <a:spcPct val="90000"/>
        </a:lnSpc>
        <a:spcBef>
          <a:spcPts val="450"/>
        </a:spcBef>
        <a:buFont typeface="Arial" panose="020B0604020202020204" pitchFamily="34" charset="0"/>
        <a:buChar char="•"/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3pPr>
      <a:lvl4pPr marL="12344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5pPr>
      <a:lvl6pPr marL="205740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6pPr>
      <a:lvl7pPr marL="246888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7pPr>
      <a:lvl8pPr marL="288036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8pPr>
      <a:lvl9pPr marL="3291840" algn="l" defTabSz="822960" rtl="0" eaLnBrk="1" latinLnBrk="0" hangingPunct="1">
        <a:defRPr sz="16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ng"/><Relationship Id="rId3" Type="http://schemas.openxmlformats.org/officeDocument/2006/relationships/image" Target="../media/image1.jpg"/><Relationship Id="rId7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8.png"/><Relationship Id="rId5" Type="http://schemas.microsoft.com/office/2007/relationships/hdphoto" Target="../media/hdphoto1.wdp"/><Relationship Id="rId10" Type="http://schemas.openxmlformats.org/officeDocument/2006/relationships/image" Target="../media/image7.png"/><Relationship Id="rId4" Type="http://schemas.openxmlformats.org/officeDocument/2006/relationships/image" Target="../media/image2.png"/><Relationship Id="rId9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/>
            </a:gs>
            <a:gs pos="51000">
              <a:schemeClr val="bg1"/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0" name="Picture 8">
            <a:extLst>
              <a:ext uri="{FF2B5EF4-FFF2-40B4-BE49-F238E27FC236}">
                <a16:creationId xmlns:a16="http://schemas.microsoft.com/office/drawing/2014/main" id="{1A1E01CB-8975-4B08-9287-71D4ABFC7FC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 flipH="1">
            <a:off x="0" y="-33192"/>
            <a:ext cx="10972800" cy="14663589"/>
          </a:xfrm>
          <a:prstGeom prst="rect">
            <a:avLst/>
          </a:prstGeom>
        </p:spPr>
      </p:pic>
      <p:sp>
        <p:nvSpPr>
          <p:cNvPr id="40" name="สามเหลี่ยมมุมฉาก 39">
            <a:extLst>
              <a:ext uri="{FF2B5EF4-FFF2-40B4-BE49-F238E27FC236}">
                <a16:creationId xmlns:a16="http://schemas.microsoft.com/office/drawing/2014/main" id="{800B9C18-D32F-4918-B957-3839F09E6190}"/>
              </a:ext>
            </a:extLst>
          </p:cNvPr>
          <p:cNvSpPr/>
          <p:nvPr/>
        </p:nvSpPr>
        <p:spPr>
          <a:xfrm rot="7460014">
            <a:off x="7595443" y="-110858"/>
            <a:ext cx="772770" cy="1020705"/>
          </a:xfrm>
          <a:prstGeom prst="rtTriangle">
            <a:avLst/>
          </a:prstGeom>
          <a:solidFill>
            <a:srgbClr val="FF0000"/>
          </a:solidFill>
          <a:ln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62" name="รูปแบบอิสระ: รูปร่าง 61">
            <a:extLst>
              <a:ext uri="{FF2B5EF4-FFF2-40B4-BE49-F238E27FC236}">
                <a16:creationId xmlns:a16="http://schemas.microsoft.com/office/drawing/2014/main" id="{AE944555-99D5-441F-8431-21A79046C29B}"/>
              </a:ext>
            </a:extLst>
          </p:cNvPr>
          <p:cNvSpPr/>
          <p:nvPr/>
        </p:nvSpPr>
        <p:spPr>
          <a:xfrm rot="3831485">
            <a:off x="1831713" y="-3882505"/>
            <a:ext cx="4661310" cy="8452748"/>
          </a:xfrm>
          <a:custGeom>
            <a:avLst/>
            <a:gdLst>
              <a:gd name="connsiteX0" fmla="*/ 0 w 4687935"/>
              <a:gd name="connsiteY0" fmla="*/ 7617531 h 8354947"/>
              <a:gd name="connsiteX1" fmla="*/ 3179883 w 4687935"/>
              <a:gd name="connsiteY1" fmla="*/ 1138585 h 8354947"/>
              <a:gd name="connsiteX2" fmla="*/ 3185743 w 4687935"/>
              <a:gd name="connsiteY2" fmla="*/ 1141461 h 8354947"/>
              <a:gd name="connsiteX3" fmla="*/ 3749203 w 4687935"/>
              <a:gd name="connsiteY3" fmla="*/ 0 h 8354947"/>
              <a:gd name="connsiteX4" fmla="*/ 4672985 w 4687935"/>
              <a:gd name="connsiteY4" fmla="*/ 1871403 h 8354947"/>
              <a:gd name="connsiteX5" fmla="*/ 4682354 w 4687935"/>
              <a:gd name="connsiteY5" fmla="*/ 1876001 h 8354947"/>
              <a:gd name="connsiteX6" fmla="*/ 4678815 w 4687935"/>
              <a:gd name="connsiteY6" fmla="*/ 1883212 h 8354947"/>
              <a:gd name="connsiteX7" fmla="*/ 4687935 w 4687935"/>
              <a:gd name="connsiteY7" fmla="*/ 1901688 h 8354947"/>
              <a:gd name="connsiteX8" fmla="*/ 4669746 w 4687935"/>
              <a:gd name="connsiteY8" fmla="*/ 1901688 h 8354947"/>
              <a:gd name="connsiteX9" fmla="*/ 1502471 w 4687935"/>
              <a:gd name="connsiteY9" fmla="*/ 8354947 h 835494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687935" h="8354947">
                <a:moveTo>
                  <a:pt x="0" y="7617531"/>
                </a:moveTo>
                <a:lnTo>
                  <a:pt x="3179883" y="1138585"/>
                </a:lnTo>
                <a:lnTo>
                  <a:pt x="3185743" y="1141461"/>
                </a:lnTo>
                <a:lnTo>
                  <a:pt x="3749203" y="0"/>
                </a:lnTo>
                <a:lnTo>
                  <a:pt x="4672985" y="1871403"/>
                </a:lnTo>
                <a:lnTo>
                  <a:pt x="4682354" y="1876001"/>
                </a:lnTo>
                <a:lnTo>
                  <a:pt x="4678815" y="1883212"/>
                </a:lnTo>
                <a:lnTo>
                  <a:pt x="4687935" y="1901688"/>
                </a:lnTo>
                <a:lnTo>
                  <a:pt x="4669746" y="1901688"/>
                </a:lnTo>
                <a:lnTo>
                  <a:pt x="1502471" y="8354947"/>
                </a:lnTo>
                <a:close/>
              </a:path>
            </a:pathLst>
          </a:custGeom>
          <a:gradFill>
            <a:gsLst>
              <a:gs pos="13274">
                <a:schemeClr val="accent6">
                  <a:alpha val="96000"/>
                  <a:lumMod val="74000"/>
                </a:schemeClr>
              </a:gs>
              <a:gs pos="43000">
                <a:schemeClr val="accent6">
                  <a:lumMod val="60000"/>
                  <a:lumOff val="40000"/>
                </a:schemeClr>
              </a:gs>
              <a:gs pos="100000">
                <a:schemeClr val="accent6">
                  <a:satMod val="105000"/>
                  <a:tint val="67000"/>
                  <a:alpha val="1000"/>
                  <a:lumMod val="0"/>
                  <a:lumOff val="100000"/>
                </a:schemeClr>
              </a:gs>
            </a:gsLst>
          </a:gradFill>
          <a:ln>
            <a:noFill/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solidFill>
                <a:srgbClr val="0545FE"/>
              </a:solidFill>
            </a:endParaRPr>
          </a:p>
        </p:txBody>
      </p:sp>
      <p:sp>
        <p:nvSpPr>
          <p:cNvPr id="53" name="รูปแบบอิสระ: รูปร่าง 52">
            <a:extLst>
              <a:ext uri="{FF2B5EF4-FFF2-40B4-BE49-F238E27FC236}">
                <a16:creationId xmlns:a16="http://schemas.microsoft.com/office/drawing/2014/main" id="{78DFE03C-2081-430C-A8AC-43406FFFDB09}"/>
              </a:ext>
            </a:extLst>
          </p:cNvPr>
          <p:cNvSpPr/>
          <p:nvPr/>
        </p:nvSpPr>
        <p:spPr>
          <a:xfrm>
            <a:off x="1" y="13182003"/>
            <a:ext cx="10972799" cy="1476027"/>
          </a:xfrm>
          <a:custGeom>
            <a:avLst/>
            <a:gdLst>
              <a:gd name="connsiteX0" fmla="*/ 9929160 w 11049112"/>
              <a:gd name="connsiteY0" fmla="*/ 0 h 1430802"/>
              <a:gd name="connsiteX1" fmla="*/ 10841456 w 11049112"/>
              <a:gd name="connsiteY1" fmla="*/ 0 h 1430802"/>
              <a:gd name="connsiteX2" fmla="*/ 11049112 w 11049112"/>
              <a:gd name="connsiteY2" fmla="*/ 207656 h 1430802"/>
              <a:gd name="connsiteX3" fmla="*/ 11049112 w 11049112"/>
              <a:gd name="connsiteY3" fmla="*/ 1038256 h 1430802"/>
              <a:gd name="connsiteX4" fmla="*/ 11036333 w 11049112"/>
              <a:gd name="connsiteY4" fmla="*/ 1101552 h 1430802"/>
              <a:gd name="connsiteX5" fmla="*/ 11036333 w 11049112"/>
              <a:gd name="connsiteY5" fmla="*/ 1430802 h 1430802"/>
              <a:gd name="connsiteX6" fmla="*/ 0 w 11049112"/>
              <a:gd name="connsiteY6" fmla="*/ 1430802 h 1430802"/>
              <a:gd name="connsiteX7" fmla="*/ 0 w 11049112"/>
              <a:gd name="connsiteY7" fmla="*/ 932248 h 1430802"/>
              <a:gd name="connsiteX8" fmla="*/ 9721504 w 11049112"/>
              <a:gd name="connsiteY8" fmla="*/ 932248 h 1430802"/>
              <a:gd name="connsiteX9" fmla="*/ 9721504 w 11049112"/>
              <a:gd name="connsiteY9" fmla="*/ 207656 h 1430802"/>
              <a:gd name="connsiteX10" fmla="*/ 9929160 w 11049112"/>
              <a:gd name="connsiteY10" fmla="*/ 0 h 14308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049112" h="1430802">
                <a:moveTo>
                  <a:pt x="9929160" y="0"/>
                </a:moveTo>
                <a:lnTo>
                  <a:pt x="10841456" y="0"/>
                </a:lnTo>
                <a:cubicBezTo>
                  <a:pt x="10956141" y="0"/>
                  <a:pt x="11049112" y="92971"/>
                  <a:pt x="11049112" y="207656"/>
                </a:cubicBezTo>
                <a:lnTo>
                  <a:pt x="11049112" y="1038256"/>
                </a:lnTo>
                <a:lnTo>
                  <a:pt x="11036333" y="1101552"/>
                </a:lnTo>
                <a:lnTo>
                  <a:pt x="11036333" y="1430802"/>
                </a:lnTo>
                <a:lnTo>
                  <a:pt x="0" y="1430802"/>
                </a:lnTo>
                <a:lnTo>
                  <a:pt x="0" y="932248"/>
                </a:lnTo>
                <a:lnTo>
                  <a:pt x="9721504" y="932248"/>
                </a:lnTo>
                <a:lnTo>
                  <a:pt x="9721504" y="207656"/>
                </a:lnTo>
                <a:cubicBezTo>
                  <a:pt x="9721504" y="92971"/>
                  <a:pt x="9814475" y="0"/>
                  <a:pt x="9929160" y="0"/>
                </a:cubicBezTo>
                <a:close/>
              </a:path>
            </a:pathLst>
          </a:custGeom>
          <a:gradFill>
            <a:gsLst>
              <a:gs pos="0">
                <a:srgbClr val="FF0000"/>
              </a:gs>
              <a:gs pos="91000">
                <a:srgbClr val="F2CC00"/>
              </a:gs>
              <a:gs pos="32000">
                <a:srgbClr val="E4FC00"/>
              </a:gs>
            </a:gsLst>
            <a:lin ang="5400000" scaled="0"/>
          </a:gradFill>
          <a:effectLst>
            <a:outerShdw blurRad="50800" dist="38100" dir="13500000" sx="102000" sy="102000" algn="br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2" name="กล่องข้อความ 31">
            <a:extLst>
              <a:ext uri="{FF2B5EF4-FFF2-40B4-BE49-F238E27FC236}">
                <a16:creationId xmlns:a16="http://schemas.microsoft.com/office/drawing/2014/main" id="{D8E49D0B-B138-45C7-B1F0-05130F00AE55}"/>
              </a:ext>
            </a:extLst>
          </p:cNvPr>
          <p:cNvSpPr txBox="1"/>
          <p:nvPr/>
        </p:nvSpPr>
        <p:spPr>
          <a:xfrm>
            <a:off x="581220" y="14219265"/>
            <a:ext cx="3242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ln w="0"/>
                <a:solidFill>
                  <a:srgbClr val="0547FE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Prompt SemiBold" panose="00000700000000000000" pitchFamily="2" charset="-34"/>
                <a:cs typeface="Prompt SemiBold" panose="00000700000000000000" pitchFamily="2" charset="-34"/>
              </a:rPr>
              <a:t>งานประชาสัมพันธ์ อบต.จันอัด</a:t>
            </a:r>
          </a:p>
        </p:txBody>
      </p:sp>
      <p:sp>
        <p:nvSpPr>
          <p:cNvPr id="33" name="กล่องข้อความ 32">
            <a:extLst>
              <a:ext uri="{FF2B5EF4-FFF2-40B4-BE49-F238E27FC236}">
                <a16:creationId xmlns:a16="http://schemas.microsoft.com/office/drawing/2014/main" id="{34D33E6E-F6D2-4145-AB47-6C48B52AEBDE}"/>
              </a:ext>
            </a:extLst>
          </p:cNvPr>
          <p:cNvSpPr txBox="1"/>
          <p:nvPr/>
        </p:nvSpPr>
        <p:spPr>
          <a:xfrm>
            <a:off x="6746624" y="14248879"/>
            <a:ext cx="1354858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500" b="1" dirty="0">
                <a:solidFill>
                  <a:srgbClr val="0547FE"/>
                </a:solidFill>
                <a:latin typeface="Prompt SemiBold" panose="00000700000000000000" pitchFamily="2" charset="-34"/>
                <a:cs typeface="Prompt SemiBold" panose="00000700000000000000" pitchFamily="2" charset="-34"/>
              </a:rPr>
              <a:t>044-974040</a:t>
            </a:r>
          </a:p>
        </p:txBody>
      </p:sp>
      <p:pic>
        <p:nvPicPr>
          <p:cNvPr id="34" name="รูปภาพ 33">
            <a:extLst>
              <a:ext uri="{FF2B5EF4-FFF2-40B4-BE49-F238E27FC236}">
                <a16:creationId xmlns:a16="http://schemas.microsoft.com/office/drawing/2014/main" id="{C2CBD0CB-7453-4AAA-A97B-51D639E843AF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backgroundRemoval t="0" b="100000" l="0" r="100000"/>
                    </a14:imgEffect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4803" y="14198643"/>
            <a:ext cx="365994" cy="321462"/>
          </a:xfrm>
          <a:prstGeom prst="rect">
            <a:avLst/>
          </a:prstGeom>
        </p:spPr>
      </p:pic>
      <p:sp>
        <p:nvSpPr>
          <p:cNvPr id="35" name="กล่องข้อความ 34">
            <a:extLst>
              <a:ext uri="{FF2B5EF4-FFF2-40B4-BE49-F238E27FC236}">
                <a16:creationId xmlns:a16="http://schemas.microsoft.com/office/drawing/2014/main" id="{F03BFB07-C411-4070-A681-B0F1F75AC288}"/>
              </a:ext>
            </a:extLst>
          </p:cNvPr>
          <p:cNvSpPr txBox="1"/>
          <p:nvPr/>
        </p:nvSpPr>
        <p:spPr>
          <a:xfrm>
            <a:off x="8398459" y="14237911"/>
            <a:ext cx="1295547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th-TH" sz="1500" b="1" dirty="0">
                <a:solidFill>
                  <a:srgbClr val="0547FE"/>
                </a:solidFill>
                <a:latin typeface="Prompt SemiBold" panose="00000700000000000000" pitchFamily="2" charset="-34"/>
                <a:cs typeface="Prompt SemiBold" panose="00000700000000000000" pitchFamily="2" charset="-34"/>
              </a:rPr>
              <a:t>044-974041</a:t>
            </a:r>
          </a:p>
        </p:txBody>
      </p:sp>
      <p:pic>
        <p:nvPicPr>
          <p:cNvPr id="49" name="รูปภาพ 48">
            <a:extLst>
              <a:ext uri="{FF2B5EF4-FFF2-40B4-BE49-F238E27FC236}">
                <a16:creationId xmlns:a16="http://schemas.microsoft.com/office/drawing/2014/main" id="{21A923AB-0B17-443B-AD70-2A46F6D88456}"/>
              </a:ext>
            </a:extLst>
          </p:cNvPr>
          <p:cNvPicPr>
            <a:picLocks noChangeAspect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337" t="27812" r="11504"/>
          <a:stretch/>
        </p:blipFill>
        <p:spPr>
          <a:xfrm>
            <a:off x="6412979" y="14184450"/>
            <a:ext cx="365995" cy="342415"/>
          </a:xfrm>
          <a:prstGeom prst="rect">
            <a:avLst/>
          </a:prstGeom>
        </p:spPr>
      </p:pic>
      <p:pic>
        <p:nvPicPr>
          <p:cNvPr id="57" name="รูปภาพ 56">
            <a:extLst>
              <a:ext uri="{FF2B5EF4-FFF2-40B4-BE49-F238E27FC236}">
                <a16:creationId xmlns:a16="http://schemas.microsoft.com/office/drawing/2014/main" id="{AEE73F77-87E0-4932-8CEC-E74377117396}"/>
              </a:ext>
            </a:extLst>
          </p:cNvPr>
          <p:cNvPicPr>
            <a:picLocks noChangeAspect="1"/>
          </p:cNvPicPr>
          <p:nvPr/>
        </p:nvPicPr>
        <p:blipFill rotWithShape="1"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224" t="54046" r="79335" b="31086"/>
          <a:stretch/>
        </p:blipFill>
        <p:spPr>
          <a:xfrm>
            <a:off x="291054" y="14198411"/>
            <a:ext cx="352487" cy="362936"/>
          </a:xfrm>
          <a:prstGeom prst="rect">
            <a:avLst/>
          </a:prstGeom>
        </p:spPr>
      </p:pic>
      <p:sp>
        <p:nvSpPr>
          <p:cNvPr id="60" name="กล่องข้อความ 59">
            <a:extLst>
              <a:ext uri="{FF2B5EF4-FFF2-40B4-BE49-F238E27FC236}">
                <a16:creationId xmlns:a16="http://schemas.microsoft.com/office/drawing/2014/main" id="{4B69A352-57A8-42DC-957E-F03FCC3F34B5}"/>
              </a:ext>
            </a:extLst>
          </p:cNvPr>
          <p:cNvSpPr txBox="1"/>
          <p:nvPr/>
        </p:nvSpPr>
        <p:spPr>
          <a:xfrm>
            <a:off x="3959768" y="14229424"/>
            <a:ext cx="2672285" cy="3231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1500" dirty="0">
                <a:solidFill>
                  <a:srgbClr val="0547FE"/>
                </a:solidFill>
                <a:latin typeface="Prompt SemiBold" panose="00000700000000000000" pitchFamily="2" charset="-34"/>
                <a:cs typeface="Prompt SemiBold" panose="00000700000000000000" pitchFamily="2" charset="-34"/>
              </a:rPr>
              <a:t>www.janaud.co.th</a:t>
            </a:r>
          </a:p>
        </p:txBody>
      </p:sp>
      <p:sp>
        <p:nvSpPr>
          <p:cNvPr id="42" name="原创设计师QQ：598969553              _14">
            <a:extLst>
              <a:ext uri="{FF2B5EF4-FFF2-40B4-BE49-F238E27FC236}">
                <a16:creationId xmlns:a16="http://schemas.microsoft.com/office/drawing/2014/main" id="{BB244718-01C8-4546-A2CE-511A423BC364}"/>
              </a:ext>
            </a:extLst>
          </p:cNvPr>
          <p:cNvSpPr>
            <a:spLocks noEditPoints="1"/>
          </p:cNvSpPr>
          <p:nvPr/>
        </p:nvSpPr>
        <p:spPr bwMode="auto">
          <a:xfrm>
            <a:off x="3677595" y="14251505"/>
            <a:ext cx="284512" cy="277767"/>
          </a:xfrm>
          <a:custGeom>
            <a:avLst/>
            <a:gdLst>
              <a:gd name="T0" fmla="*/ 66 w 77"/>
              <a:gd name="T1" fmla="*/ 12 h 78"/>
              <a:gd name="T2" fmla="*/ 66 w 77"/>
              <a:gd name="T3" fmla="*/ 66 h 78"/>
              <a:gd name="T4" fmla="*/ 11 w 77"/>
              <a:gd name="T5" fmla="*/ 66 h 78"/>
              <a:gd name="T6" fmla="*/ 11 w 77"/>
              <a:gd name="T7" fmla="*/ 12 h 78"/>
              <a:gd name="T8" fmla="*/ 37 w 77"/>
              <a:gd name="T9" fmla="*/ 72 h 78"/>
              <a:gd name="T10" fmla="*/ 37 w 77"/>
              <a:gd name="T11" fmla="*/ 59 h 78"/>
              <a:gd name="T12" fmla="*/ 25 w 77"/>
              <a:gd name="T13" fmla="*/ 62 h 78"/>
              <a:gd name="T14" fmla="*/ 33 w 77"/>
              <a:gd name="T15" fmla="*/ 71 h 78"/>
              <a:gd name="T16" fmla="*/ 62 w 77"/>
              <a:gd name="T17" fmla="*/ 16 h 78"/>
              <a:gd name="T18" fmla="*/ 61 w 77"/>
              <a:gd name="T19" fmla="*/ 15 h 78"/>
              <a:gd name="T20" fmla="*/ 60 w 77"/>
              <a:gd name="T21" fmla="*/ 37 h 78"/>
              <a:gd name="T22" fmla="*/ 62 w 77"/>
              <a:gd name="T23" fmla="*/ 16 h 78"/>
              <a:gd name="T24" fmla="*/ 58 w 77"/>
              <a:gd name="T25" fmla="*/ 13 h 78"/>
              <a:gd name="T26" fmla="*/ 54 w 77"/>
              <a:gd name="T27" fmla="*/ 13 h 78"/>
              <a:gd name="T28" fmla="*/ 58 w 77"/>
              <a:gd name="T29" fmla="*/ 13 h 78"/>
              <a:gd name="T30" fmla="*/ 44 w 77"/>
              <a:gd name="T31" fmla="*/ 7 h 78"/>
              <a:gd name="T32" fmla="*/ 40 w 77"/>
              <a:gd name="T33" fmla="*/ 19 h 78"/>
              <a:gd name="T34" fmla="*/ 52 w 77"/>
              <a:gd name="T35" fmla="*/ 16 h 78"/>
              <a:gd name="T36" fmla="*/ 44 w 77"/>
              <a:gd name="T37" fmla="*/ 7 h 78"/>
              <a:gd name="T38" fmla="*/ 37 w 77"/>
              <a:gd name="T39" fmla="*/ 6 h 78"/>
              <a:gd name="T40" fmla="*/ 26 w 77"/>
              <a:gd name="T41" fmla="*/ 14 h 78"/>
              <a:gd name="T42" fmla="*/ 27 w 77"/>
              <a:gd name="T43" fmla="*/ 17 h 78"/>
              <a:gd name="T44" fmla="*/ 37 w 77"/>
              <a:gd name="T45" fmla="*/ 6 h 78"/>
              <a:gd name="T46" fmla="*/ 26 w 77"/>
              <a:gd name="T47" fmla="*/ 9 h 78"/>
              <a:gd name="T48" fmla="*/ 22 w 77"/>
              <a:gd name="T49" fmla="*/ 15 h 78"/>
              <a:gd name="T50" fmla="*/ 26 w 77"/>
              <a:gd name="T51" fmla="*/ 9 h 78"/>
              <a:gd name="T52" fmla="*/ 16 w 77"/>
              <a:gd name="T53" fmla="*/ 15 h 78"/>
              <a:gd name="T54" fmla="*/ 6 w 77"/>
              <a:gd name="T55" fmla="*/ 37 h 78"/>
              <a:gd name="T56" fmla="*/ 21 w 77"/>
              <a:gd name="T57" fmla="*/ 18 h 78"/>
              <a:gd name="T58" fmla="*/ 6 w 77"/>
              <a:gd name="T59" fmla="*/ 41 h 78"/>
              <a:gd name="T60" fmla="*/ 15 w 77"/>
              <a:gd name="T61" fmla="*/ 62 h 78"/>
              <a:gd name="T62" fmla="*/ 21 w 77"/>
              <a:gd name="T63" fmla="*/ 60 h 78"/>
              <a:gd name="T64" fmla="*/ 6 w 77"/>
              <a:gd name="T65" fmla="*/ 41 h 78"/>
              <a:gd name="T66" fmla="*/ 19 w 77"/>
              <a:gd name="T67" fmla="*/ 65 h 78"/>
              <a:gd name="T68" fmla="*/ 23 w 77"/>
              <a:gd name="T69" fmla="*/ 65 h 78"/>
              <a:gd name="T70" fmla="*/ 19 w 77"/>
              <a:gd name="T71" fmla="*/ 65 h 78"/>
              <a:gd name="T72" fmla="*/ 40 w 77"/>
              <a:gd name="T73" fmla="*/ 72 h 78"/>
              <a:gd name="T74" fmla="*/ 51 w 77"/>
              <a:gd name="T75" fmla="*/ 63 h 78"/>
              <a:gd name="T76" fmla="*/ 50 w 77"/>
              <a:gd name="T77" fmla="*/ 61 h 78"/>
              <a:gd name="T78" fmla="*/ 40 w 77"/>
              <a:gd name="T79" fmla="*/ 72 h 78"/>
              <a:gd name="T80" fmla="*/ 51 w 77"/>
              <a:gd name="T81" fmla="*/ 69 h 78"/>
              <a:gd name="T82" fmla="*/ 55 w 77"/>
              <a:gd name="T83" fmla="*/ 63 h 78"/>
              <a:gd name="T84" fmla="*/ 51 w 77"/>
              <a:gd name="T85" fmla="*/ 69 h 78"/>
              <a:gd name="T86" fmla="*/ 61 w 77"/>
              <a:gd name="T87" fmla="*/ 63 h 78"/>
              <a:gd name="T88" fmla="*/ 71 w 77"/>
              <a:gd name="T89" fmla="*/ 41 h 78"/>
              <a:gd name="T90" fmla="*/ 56 w 77"/>
              <a:gd name="T91" fmla="*/ 60 h 78"/>
              <a:gd name="T92" fmla="*/ 53 w 77"/>
              <a:gd name="T93" fmla="*/ 19 h 78"/>
              <a:gd name="T94" fmla="*/ 52 w 77"/>
              <a:gd name="T95" fmla="*/ 20 h 78"/>
              <a:gd name="T96" fmla="*/ 40 w 77"/>
              <a:gd name="T97" fmla="*/ 37 h 78"/>
              <a:gd name="T98" fmla="*/ 53 w 77"/>
              <a:gd name="T99" fmla="*/ 19 h 78"/>
              <a:gd name="T100" fmla="*/ 37 w 77"/>
              <a:gd name="T101" fmla="*/ 22 h 78"/>
              <a:gd name="T102" fmla="*/ 24 w 77"/>
              <a:gd name="T103" fmla="*/ 19 h 78"/>
              <a:gd name="T104" fmla="*/ 37 w 77"/>
              <a:gd name="T105" fmla="*/ 37 h 78"/>
              <a:gd name="T106" fmla="*/ 37 w 77"/>
              <a:gd name="T107" fmla="*/ 56 h 78"/>
              <a:gd name="T108" fmla="*/ 37 w 77"/>
              <a:gd name="T109" fmla="*/ 41 h 78"/>
              <a:gd name="T110" fmla="*/ 24 w 77"/>
              <a:gd name="T111" fmla="*/ 58 h 78"/>
              <a:gd name="T112" fmla="*/ 37 w 77"/>
              <a:gd name="T113" fmla="*/ 56 h 78"/>
              <a:gd name="T114" fmla="*/ 40 w 77"/>
              <a:gd name="T115" fmla="*/ 56 h 78"/>
              <a:gd name="T116" fmla="*/ 53 w 77"/>
              <a:gd name="T117" fmla="*/ 58 h 78"/>
              <a:gd name="T118" fmla="*/ 40 w 77"/>
              <a:gd name="T119" fmla="*/ 41 h 7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  <a:cxn ang="0">
                <a:pos x="T104" y="T105"/>
              </a:cxn>
              <a:cxn ang="0">
                <a:pos x="T106" y="T107"/>
              </a:cxn>
              <a:cxn ang="0">
                <a:pos x="T108" y="T109"/>
              </a:cxn>
              <a:cxn ang="0">
                <a:pos x="T110" y="T111"/>
              </a:cxn>
              <a:cxn ang="0">
                <a:pos x="T112" y="T113"/>
              </a:cxn>
              <a:cxn ang="0">
                <a:pos x="T114" y="T115"/>
              </a:cxn>
              <a:cxn ang="0">
                <a:pos x="T116" y="T117"/>
              </a:cxn>
              <a:cxn ang="0">
                <a:pos x="T118" y="T119"/>
              </a:cxn>
            </a:cxnLst>
            <a:rect l="0" t="0" r="r" b="b"/>
            <a:pathLst>
              <a:path w="77" h="78">
                <a:moveTo>
                  <a:pt x="39" y="0"/>
                </a:moveTo>
                <a:cubicBezTo>
                  <a:pt x="49" y="0"/>
                  <a:pt x="59" y="5"/>
                  <a:pt x="66" y="12"/>
                </a:cubicBezTo>
                <a:cubicBezTo>
                  <a:pt x="73" y="19"/>
                  <a:pt x="77" y="28"/>
                  <a:pt x="77" y="39"/>
                </a:cubicBezTo>
                <a:cubicBezTo>
                  <a:pt x="77" y="50"/>
                  <a:pt x="73" y="59"/>
                  <a:pt x="66" y="66"/>
                </a:cubicBezTo>
                <a:cubicBezTo>
                  <a:pt x="59" y="73"/>
                  <a:pt x="49" y="78"/>
                  <a:pt x="39" y="78"/>
                </a:cubicBezTo>
                <a:cubicBezTo>
                  <a:pt x="28" y="78"/>
                  <a:pt x="18" y="73"/>
                  <a:pt x="11" y="66"/>
                </a:cubicBezTo>
                <a:cubicBezTo>
                  <a:pt x="4" y="59"/>
                  <a:pt x="0" y="50"/>
                  <a:pt x="0" y="39"/>
                </a:cubicBezTo>
                <a:cubicBezTo>
                  <a:pt x="0" y="28"/>
                  <a:pt x="4" y="19"/>
                  <a:pt x="11" y="12"/>
                </a:cubicBezTo>
                <a:cubicBezTo>
                  <a:pt x="18" y="5"/>
                  <a:pt x="28" y="0"/>
                  <a:pt x="39" y="0"/>
                </a:cubicBezTo>
                <a:close/>
                <a:moveTo>
                  <a:pt x="37" y="72"/>
                </a:moveTo>
                <a:cubicBezTo>
                  <a:pt x="37" y="72"/>
                  <a:pt x="37" y="72"/>
                  <a:pt x="37" y="72"/>
                </a:cubicBezTo>
                <a:cubicBezTo>
                  <a:pt x="37" y="59"/>
                  <a:pt x="37" y="59"/>
                  <a:pt x="37" y="59"/>
                </a:cubicBezTo>
                <a:cubicBezTo>
                  <a:pt x="33" y="59"/>
                  <a:pt x="30" y="60"/>
                  <a:pt x="27" y="61"/>
                </a:cubicBezTo>
                <a:cubicBezTo>
                  <a:pt x="26" y="61"/>
                  <a:pt x="26" y="62"/>
                  <a:pt x="25" y="62"/>
                </a:cubicBezTo>
                <a:cubicBezTo>
                  <a:pt x="26" y="62"/>
                  <a:pt x="26" y="63"/>
                  <a:pt x="26" y="63"/>
                </a:cubicBezTo>
                <a:cubicBezTo>
                  <a:pt x="28" y="67"/>
                  <a:pt x="30" y="70"/>
                  <a:pt x="33" y="71"/>
                </a:cubicBezTo>
                <a:cubicBezTo>
                  <a:pt x="34" y="71"/>
                  <a:pt x="35" y="72"/>
                  <a:pt x="37" y="72"/>
                </a:cubicBezTo>
                <a:close/>
                <a:moveTo>
                  <a:pt x="62" y="16"/>
                </a:moveTo>
                <a:cubicBezTo>
                  <a:pt x="62" y="16"/>
                  <a:pt x="62" y="16"/>
                  <a:pt x="62" y="16"/>
                </a:cubicBezTo>
                <a:cubicBezTo>
                  <a:pt x="61" y="16"/>
                  <a:pt x="61" y="15"/>
                  <a:pt x="61" y="15"/>
                </a:cubicBezTo>
                <a:cubicBezTo>
                  <a:pt x="59" y="16"/>
                  <a:pt x="58" y="17"/>
                  <a:pt x="56" y="18"/>
                </a:cubicBezTo>
                <a:cubicBezTo>
                  <a:pt x="58" y="23"/>
                  <a:pt x="60" y="30"/>
                  <a:pt x="60" y="37"/>
                </a:cubicBezTo>
                <a:cubicBezTo>
                  <a:pt x="71" y="37"/>
                  <a:pt x="71" y="37"/>
                  <a:pt x="71" y="37"/>
                </a:cubicBezTo>
                <a:cubicBezTo>
                  <a:pt x="71" y="29"/>
                  <a:pt x="67" y="21"/>
                  <a:pt x="62" y="16"/>
                </a:cubicBezTo>
                <a:close/>
                <a:moveTo>
                  <a:pt x="58" y="13"/>
                </a:moveTo>
                <a:cubicBezTo>
                  <a:pt x="58" y="13"/>
                  <a:pt x="58" y="13"/>
                  <a:pt x="58" y="13"/>
                </a:cubicBezTo>
                <a:cubicBezTo>
                  <a:pt x="56" y="11"/>
                  <a:pt x="54" y="10"/>
                  <a:pt x="51" y="9"/>
                </a:cubicBezTo>
                <a:cubicBezTo>
                  <a:pt x="52" y="10"/>
                  <a:pt x="53" y="11"/>
                  <a:pt x="54" y="13"/>
                </a:cubicBezTo>
                <a:cubicBezTo>
                  <a:pt x="54" y="13"/>
                  <a:pt x="55" y="14"/>
                  <a:pt x="55" y="15"/>
                </a:cubicBezTo>
                <a:cubicBezTo>
                  <a:pt x="56" y="14"/>
                  <a:pt x="57" y="13"/>
                  <a:pt x="58" y="13"/>
                </a:cubicBezTo>
                <a:close/>
                <a:moveTo>
                  <a:pt x="44" y="7"/>
                </a:moveTo>
                <a:cubicBezTo>
                  <a:pt x="44" y="7"/>
                  <a:pt x="44" y="7"/>
                  <a:pt x="44" y="7"/>
                </a:cubicBezTo>
                <a:cubicBezTo>
                  <a:pt x="43" y="6"/>
                  <a:pt x="42" y="6"/>
                  <a:pt x="40" y="6"/>
                </a:cubicBezTo>
                <a:cubicBezTo>
                  <a:pt x="40" y="19"/>
                  <a:pt x="40" y="19"/>
                  <a:pt x="40" y="19"/>
                </a:cubicBezTo>
                <a:cubicBezTo>
                  <a:pt x="44" y="19"/>
                  <a:pt x="47" y="18"/>
                  <a:pt x="50" y="17"/>
                </a:cubicBezTo>
                <a:cubicBezTo>
                  <a:pt x="51" y="17"/>
                  <a:pt x="51" y="16"/>
                  <a:pt x="52" y="16"/>
                </a:cubicBezTo>
                <a:cubicBezTo>
                  <a:pt x="51" y="16"/>
                  <a:pt x="51" y="15"/>
                  <a:pt x="51" y="14"/>
                </a:cubicBezTo>
                <a:cubicBezTo>
                  <a:pt x="49" y="11"/>
                  <a:pt x="47" y="8"/>
                  <a:pt x="44" y="7"/>
                </a:cubicBezTo>
                <a:close/>
                <a:moveTo>
                  <a:pt x="37" y="6"/>
                </a:moveTo>
                <a:cubicBezTo>
                  <a:pt x="37" y="6"/>
                  <a:pt x="37" y="6"/>
                  <a:pt x="37" y="6"/>
                </a:cubicBezTo>
                <a:cubicBezTo>
                  <a:pt x="35" y="6"/>
                  <a:pt x="34" y="6"/>
                  <a:pt x="33" y="7"/>
                </a:cubicBezTo>
                <a:cubicBezTo>
                  <a:pt x="30" y="8"/>
                  <a:pt x="28" y="11"/>
                  <a:pt x="26" y="14"/>
                </a:cubicBezTo>
                <a:cubicBezTo>
                  <a:pt x="26" y="15"/>
                  <a:pt x="26" y="16"/>
                  <a:pt x="25" y="16"/>
                </a:cubicBezTo>
                <a:cubicBezTo>
                  <a:pt x="26" y="16"/>
                  <a:pt x="26" y="17"/>
                  <a:pt x="27" y="17"/>
                </a:cubicBezTo>
                <a:cubicBezTo>
                  <a:pt x="30" y="18"/>
                  <a:pt x="33" y="19"/>
                  <a:pt x="37" y="19"/>
                </a:cubicBezTo>
                <a:cubicBezTo>
                  <a:pt x="37" y="6"/>
                  <a:pt x="37" y="6"/>
                  <a:pt x="37" y="6"/>
                </a:cubicBezTo>
                <a:close/>
                <a:moveTo>
                  <a:pt x="26" y="9"/>
                </a:moveTo>
                <a:cubicBezTo>
                  <a:pt x="26" y="9"/>
                  <a:pt x="26" y="9"/>
                  <a:pt x="26" y="9"/>
                </a:cubicBezTo>
                <a:cubicBezTo>
                  <a:pt x="23" y="10"/>
                  <a:pt x="21" y="11"/>
                  <a:pt x="19" y="13"/>
                </a:cubicBezTo>
                <a:cubicBezTo>
                  <a:pt x="20" y="13"/>
                  <a:pt x="21" y="14"/>
                  <a:pt x="22" y="15"/>
                </a:cubicBezTo>
                <a:cubicBezTo>
                  <a:pt x="22" y="14"/>
                  <a:pt x="23" y="13"/>
                  <a:pt x="23" y="13"/>
                </a:cubicBezTo>
                <a:cubicBezTo>
                  <a:pt x="24" y="11"/>
                  <a:pt x="25" y="10"/>
                  <a:pt x="26" y="9"/>
                </a:cubicBezTo>
                <a:close/>
                <a:moveTo>
                  <a:pt x="16" y="15"/>
                </a:moveTo>
                <a:cubicBezTo>
                  <a:pt x="16" y="15"/>
                  <a:pt x="16" y="15"/>
                  <a:pt x="16" y="15"/>
                </a:cubicBezTo>
                <a:cubicBezTo>
                  <a:pt x="16" y="15"/>
                  <a:pt x="16" y="16"/>
                  <a:pt x="15" y="16"/>
                </a:cubicBezTo>
                <a:cubicBezTo>
                  <a:pt x="10" y="21"/>
                  <a:pt x="6" y="29"/>
                  <a:pt x="6" y="37"/>
                </a:cubicBezTo>
                <a:cubicBezTo>
                  <a:pt x="17" y="37"/>
                  <a:pt x="17" y="37"/>
                  <a:pt x="17" y="37"/>
                </a:cubicBezTo>
                <a:cubicBezTo>
                  <a:pt x="17" y="30"/>
                  <a:pt x="19" y="23"/>
                  <a:pt x="21" y="18"/>
                </a:cubicBezTo>
                <a:cubicBezTo>
                  <a:pt x="19" y="17"/>
                  <a:pt x="18" y="16"/>
                  <a:pt x="16" y="15"/>
                </a:cubicBezTo>
                <a:close/>
                <a:moveTo>
                  <a:pt x="6" y="41"/>
                </a:moveTo>
                <a:cubicBezTo>
                  <a:pt x="6" y="41"/>
                  <a:pt x="6" y="41"/>
                  <a:pt x="6" y="41"/>
                </a:cubicBezTo>
                <a:cubicBezTo>
                  <a:pt x="6" y="49"/>
                  <a:pt x="10" y="57"/>
                  <a:pt x="15" y="62"/>
                </a:cubicBezTo>
                <a:cubicBezTo>
                  <a:pt x="16" y="63"/>
                  <a:pt x="16" y="63"/>
                  <a:pt x="16" y="63"/>
                </a:cubicBezTo>
                <a:cubicBezTo>
                  <a:pt x="18" y="62"/>
                  <a:pt x="19" y="61"/>
                  <a:pt x="21" y="60"/>
                </a:cubicBezTo>
                <a:cubicBezTo>
                  <a:pt x="19" y="54"/>
                  <a:pt x="17" y="48"/>
                  <a:pt x="17" y="41"/>
                </a:cubicBezTo>
                <a:cubicBezTo>
                  <a:pt x="6" y="41"/>
                  <a:pt x="6" y="41"/>
                  <a:pt x="6" y="41"/>
                </a:cubicBezTo>
                <a:close/>
                <a:moveTo>
                  <a:pt x="19" y="65"/>
                </a:moveTo>
                <a:cubicBezTo>
                  <a:pt x="19" y="65"/>
                  <a:pt x="19" y="65"/>
                  <a:pt x="19" y="65"/>
                </a:cubicBezTo>
                <a:cubicBezTo>
                  <a:pt x="21" y="67"/>
                  <a:pt x="23" y="68"/>
                  <a:pt x="26" y="69"/>
                </a:cubicBezTo>
                <a:cubicBezTo>
                  <a:pt x="25" y="68"/>
                  <a:pt x="24" y="67"/>
                  <a:pt x="23" y="65"/>
                </a:cubicBezTo>
                <a:cubicBezTo>
                  <a:pt x="23" y="65"/>
                  <a:pt x="22" y="64"/>
                  <a:pt x="22" y="63"/>
                </a:cubicBezTo>
                <a:cubicBezTo>
                  <a:pt x="21" y="64"/>
                  <a:pt x="20" y="65"/>
                  <a:pt x="19" y="65"/>
                </a:cubicBezTo>
                <a:close/>
                <a:moveTo>
                  <a:pt x="40" y="72"/>
                </a:moveTo>
                <a:cubicBezTo>
                  <a:pt x="40" y="72"/>
                  <a:pt x="40" y="72"/>
                  <a:pt x="40" y="72"/>
                </a:cubicBezTo>
                <a:cubicBezTo>
                  <a:pt x="42" y="72"/>
                  <a:pt x="43" y="71"/>
                  <a:pt x="44" y="71"/>
                </a:cubicBezTo>
                <a:cubicBezTo>
                  <a:pt x="47" y="70"/>
                  <a:pt x="49" y="67"/>
                  <a:pt x="51" y="63"/>
                </a:cubicBezTo>
                <a:cubicBezTo>
                  <a:pt x="51" y="63"/>
                  <a:pt x="51" y="62"/>
                  <a:pt x="52" y="62"/>
                </a:cubicBezTo>
                <a:cubicBezTo>
                  <a:pt x="51" y="62"/>
                  <a:pt x="51" y="61"/>
                  <a:pt x="50" y="61"/>
                </a:cubicBezTo>
                <a:cubicBezTo>
                  <a:pt x="47" y="60"/>
                  <a:pt x="44" y="59"/>
                  <a:pt x="40" y="59"/>
                </a:cubicBezTo>
                <a:cubicBezTo>
                  <a:pt x="40" y="72"/>
                  <a:pt x="40" y="72"/>
                  <a:pt x="40" y="72"/>
                </a:cubicBezTo>
                <a:close/>
                <a:moveTo>
                  <a:pt x="51" y="69"/>
                </a:moveTo>
                <a:cubicBezTo>
                  <a:pt x="51" y="69"/>
                  <a:pt x="51" y="69"/>
                  <a:pt x="51" y="69"/>
                </a:cubicBezTo>
                <a:cubicBezTo>
                  <a:pt x="54" y="68"/>
                  <a:pt x="56" y="67"/>
                  <a:pt x="58" y="65"/>
                </a:cubicBezTo>
                <a:cubicBezTo>
                  <a:pt x="57" y="65"/>
                  <a:pt x="56" y="64"/>
                  <a:pt x="55" y="63"/>
                </a:cubicBezTo>
                <a:cubicBezTo>
                  <a:pt x="55" y="64"/>
                  <a:pt x="54" y="65"/>
                  <a:pt x="54" y="65"/>
                </a:cubicBezTo>
                <a:cubicBezTo>
                  <a:pt x="53" y="67"/>
                  <a:pt x="52" y="68"/>
                  <a:pt x="51" y="69"/>
                </a:cubicBezTo>
                <a:close/>
                <a:moveTo>
                  <a:pt x="61" y="63"/>
                </a:moveTo>
                <a:cubicBezTo>
                  <a:pt x="61" y="63"/>
                  <a:pt x="61" y="63"/>
                  <a:pt x="61" y="63"/>
                </a:cubicBezTo>
                <a:cubicBezTo>
                  <a:pt x="62" y="62"/>
                  <a:pt x="62" y="62"/>
                  <a:pt x="62" y="62"/>
                </a:cubicBezTo>
                <a:cubicBezTo>
                  <a:pt x="67" y="57"/>
                  <a:pt x="71" y="49"/>
                  <a:pt x="71" y="41"/>
                </a:cubicBezTo>
                <a:cubicBezTo>
                  <a:pt x="60" y="41"/>
                  <a:pt x="60" y="41"/>
                  <a:pt x="60" y="41"/>
                </a:cubicBezTo>
                <a:cubicBezTo>
                  <a:pt x="60" y="48"/>
                  <a:pt x="58" y="54"/>
                  <a:pt x="56" y="60"/>
                </a:cubicBezTo>
                <a:cubicBezTo>
                  <a:pt x="58" y="61"/>
                  <a:pt x="59" y="62"/>
                  <a:pt x="61" y="63"/>
                </a:cubicBezTo>
                <a:close/>
                <a:moveTo>
                  <a:pt x="53" y="19"/>
                </a:moveTo>
                <a:cubicBezTo>
                  <a:pt x="53" y="19"/>
                  <a:pt x="53" y="19"/>
                  <a:pt x="53" y="19"/>
                </a:cubicBezTo>
                <a:cubicBezTo>
                  <a:pt x="53" y="20"/>
                  <a:pt x="52" y="20"/>
                  <a:pt x="52" y="20"/>
                </a:cubicBezTo>
                <a:cubicBezTo>
                  <a:pt x="48" y="21"/>
                  <a:pt x="44" y="22"/>
                  <a:pt x="40" y="22"/>
                </a:cubicBezTo>
                <a:cubicBezTo>
                  <a:pt x="40" y="37"/>
                  <a:pt x="40" y="37"/>
                  <a:pt x="40" y="37"/>
                </a:cubicBezTo>
                <a:cubicBezTo>
                  <a:pt x="56" y="37"/>
                  <a:pt x="56" y="37"/>
                  <a:pt x="56" y="37"/>
                </a:cubicBezTo>
                <a:cubicBezTo>
                  <a:pt x="56" y="31"/>
                  <a:pt x="55" y="24"/>
                  <a:pt x="53" y="19"/>
                </a:cubicBezTo>
                <a:close/>
                <a:moveTo>
                  <a:pt x="37" y="22"/>
                </a:moveTo>
                <a:cubicBezTo>
                  <a:pt x="37" y="22"/>
                  <a:pt x="37" y="22"/>
                  <a:pt x="37" y="22"/>
                </a:cubicBezTo>
                <a:cubicBezTo>
                  <a:pt x="33" y="22"/>
                  <a:pt x="29" y="21"/>
                  <a:pt x="25" y="20"/>
                </a:cubicBezTo>
                <a:cubicBezTo>
                  <a:pt x="25" y="20"/>
                  <a:pt x="24" y="20"/>
                  <a:pt x="24" y="19"/>
                </a:cubicBezTo>
                <a:cubicBezTo>
                  <a:pt x="22" y="24"/>
                  <a:pt x="21" y="31"/>
                  <a:pt x="21" y="37"/>
                </a:cubicBezTo>
                <a:cubicBezTo>
                  <a:pt x="37" y="37"/>
                  <a:pt x="37" y="37"/>
                  <a:pt x="37" y="37"/>
                </a:cubicBezTo>
                <a:cubicBezTo>
                  <a:pt x="37" y="22"/>
                  <a:pt x="37" y="22"/>
                  <a:pt x="37" y="22"/>
                </a:cubicBezTo>
                <a:close/>
                <a:moveTo>
                  <a:pt x="37" y="56"/>
                </a:moveTo>
                <a:cubicBezTo>
                  <a:pt x="37" y="56"/>
                  <a:pt x="37" y="56"/>
                  <a:pt x="37" y="56"/>
                </a:cubicBezTo>
                <a:cubicBezTo>
                  <a:pt x="37" y="41"/>
                  <a:pt x="37" y="41"/>
                  <a:pt x="37" y="41"/>
                </a:cubicBezTo>
                <a:cubicBezTo>
                  <a:pt x="21" y="41"/>
                  <a:pt x="21" y="41"/>
                  <a:pt x="21" y="41"/>
                </a:cubicBezTo>
                <a:cubicBezTo>
                  <a:pt x="21" y="47"/>
                  <a:pt x="22" y="53"/>
                  <a:pt x="24" y="58"/>
                </a:cubicBezTo>
                <a:cubicBezTo>
                  <a:pt x="24" y="58"/>
                  <a:pt x="25" y="58"/>
                  <a:pt x="25" y="58"/>
                </a:cubicBezTo>
                <a:cubicBezTo>
                  <a:pt x="29" y="57"/>
                  <a:pt x="33" y="56"/>
                  <a:pt x="37" y="56"/>
                </a:cubicBezTo>
                <a:close/>
                <a:moveTo>
                  <a:pt x="40" y="56"/>
                </a:moveTo>
                <a:cubicBezTo>
                  <a:pt x="40" y="56"/>
                  <a:pt x="40" y="56"/>
                  <a:pt x="40" y="56"/>
                </a:cubicBezTo>
                <a:cubicBezTo>
                  <a:pt x="44" y="56"/>
                  <a:pt x="48" y="57"/>
                  <a:pt x="52" y="58"/>
                </a:cubicBezTo>
                <a:cubicBezTo>
                  <a:pt x="52" y="58"/>
                  <a:pt x="53" y="58"/>
                  <a:pt x="53" y="58"/>
                </a:cubicBezTo>
                <a:cubicBezTo>
                  <a:pt x="55" y="53"/>
                  <a:pt x="56" y="47"/>
                  <a:pt x="56" y="41"/>
                </a:cubicBezTo>
                <a:cubicBezTo>
                  <a:pt x="40" y="41"/>
                  <a:pt x="40" y="41"/>
                  <a:pt x="40" y="41"/>
                </a:cubicBezTo>
                <a:cubicBezTo>
                  <a:pt x="40" y="56"/>
                  <a:pt x="40" y="56"/>
                  <a:pt x="40" y="56"/>
                </a:cubicBezTo>
                <a:close/>
              </a:path>
            </a:pathLst>
          </a:custGeom>
          <a:solidFill>
            <a:srgbClr val="0545FE"/>
          </a:solidFill>
          <a:ln>
            <a:noFill/>
          </a:ln>
        </p:spPr>
        <p:txBody>
          <a:bodyPr/>
          <a:lstStyle/>
          <a:p>
            <a:endParaRPr lang="zh-CN" altLang="en-US" sz="2400">
              <a:latin typeface="华文细黑" panose="02010600040101010101" pitchFamily="2" charset="-122"/>
              <a:ea typeface="华文细黑" panose="02010600040101010101" pitchFamily="2" charset="-122"/>
            </a:endParaRPr>
          </a:p>
        </p:txBody>
      </p:sp>
      <p:sp>
        <p:nvSpPr>
          <p:cNvPr id="59" name="รูปแบบอิสระ: รูปร่าง 58">
            <a:extLst>
              <a:ext uri="{FF2B5EF4-FFF2-40B4-BE49-F238E27FC236}">
                <a16:creationId xmlns:a16="http://schemas.microsoft.com/office/drawing/2014/main" id="{E217AB03-9302-4DB9-8842-095D02AB9528}"/>
              </a:ext>
            </a:extLst>
          </p:cNvPr>
          <p:cNvSpPr/>
          <p:nvPr/>
        </p:nvSpPr>
        <p:spPr>
          <a:xfrm>
            <a:off x="1545" y="359145"/>
            <a:ext cx="8620715" cy="894730"/>
          </a:xfrm>
          <a:custGeom>
            <a:avLst/>
            <a:gdLst>
              <a:gd name="connsiteX0" fmla="*/ 9151474 w 9151474"/>
              <a:gd name="connsiteY0" fmla="*/ 0 h 948029"/>
              <a:gd name="connsiteX1" fmla="*/ 8410797 w 9151474"/>
              <a:gd name="connsiteY1" fmla="*/ 948029 h 948029"/>
              <a:gd name="connsiteX2" fmla="*/ 8410016 w 9151474"/>
              <a:gd name="connsiteY2" fmla="*/ 946556 h 948029"/>
              <a:gd name="connsiteX3" fmla="*/ 0 w 9151474"/>
              <a:gd name="connsiteY3" fmla="*/ 946556 h 948029"/>
              <a:gd name="connsiteX4" fmla="*/ 0 w 9151474"/>
              <a:gd name="connsiteY4" fmla="*/ 7837 h 948029"/>
              <a:gd name="connsiteX5" fmla="*/ 7912556 w 9151474"/>
              <a:gd name="connsiteY5" fmla="*/ 7837 h 948029"/>
              <a:gd name="connsiteX6" fmla="*/ 7911043 w 9151474"/>
              <a:gd name="connsiteY6" fmla="*/ 4981 h 9480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51474" h="948029">
                <a:moveTo>
                  <a:pt x="9151474" y="0"/>
                </a:moveTo>
                <a:lnTo>
                  <a:pt x="8410797" y="948029"/>
                </a:lnTo>
                <a:lnTo>
                  <a:pt x="8410016" y="946556"/>
                </a:lnTo>
                <a:lnTo>
                  <a:pt x="0" y="946556"/>
                </a:lnTo>
                <a:lnTo>
                  <a:pt x="0" y="7837"/>
                </a:lnTo>
                <a:lnTo>
                  <a:pt x="7912556" y="7837"/>
                </a:lnTo>
                <a:lnTo>
                  <a:pt x="7911043" y="4981"/>
                </a:lnTo>
                <a:close/>
              </a:path>
            </a:pathLst>
          </a:custGeom>
          <a:solidFill>
            <a:schemeClr val="bg1">
              <a:lumMod val="85000"/>
            </a:schemeClr>
          </a:solidFill>
          <a:ln>
            <a:solidFill>
              <a:schemeClr val="accent4">
                <a:lumMod val="20000"/>
                <a:lumOff val="80000"/>
              </a:schemeClr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>
              <a:effectLst>
                <a:glow rad="101600">
                  <a:schemeClr val="accent4">
                    <a:satMod val="175000"/>
                    <a:alpha val="40000"/>
                  </a:schemeClr>
                </a:glow>
              </a:effectLst>
            </a:endParaRPr>
          </a:p>
        </p:txBody>
      </p:sp>
      <p:sp>
        <p:nvSpPr>
          <p:cNvPr id="41" name="กล่องข้อความ 40">
            <a:extLst>
              <a:ext uri="{FF2B5EF4-FFF2-40B4-BE49-F238E27FC236}">
                <a16:creationId xmlns:a16="http://schemas.microsoft.com/office/drawing/2014/main" id="{6BB80295-B7BD-4AE9-92CF-94761232BC66}"/>
              </a:ext>
            </a:extLst>
          </p:cNvPr>
          <p:cNvSpPr txBox="1"/>
          <p:nvPr/>
        </p:nvSpPr>
        <p:spPr>
          <a:xfrm>
            <a:off x="2550106" y="365838"/>
            <a:ext cx="4812700" cy="93871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th-TH" sz="5500" b="1" i="1" dirty="0">
                <a:ln w="19050">
                  <a:solidFill>
                    <a:srgbClr val="0547FE"/>
                  </a:solidFill>
                </a:ln>
                <a:solidFill>
                  <a:schemeClr val="bg1"/>
                </a:solidFill>
                <a:effectLst>
                  <a:glow rad="63500">
                    <a:schemeClr val="accent3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Felix Titling" panose="04060505060202020A04" pitchFamily="82" charset="0"/>
                <a:cs typeface="Prompt ExtraBold" panose="00000900000000000000" pitchFamily="2" charset="-34"/>
              </a:rPr>
              <a:t>ประชาสัมพันธ์</a:t>
            </a:r>
          </a:p>
        </p:txBody>
      </p:sp>
      <p:sp>
        <p:nvSpPr>
          <p:cNvPr id="31" name="กล่องข้อความ 30">
            <a:extLst>
              <a:ext uri="{FF2B5EF4-FFF2-40B4-BE49-F238E27FC236}">
                <a16:creationId xmlns:a16="http://schemas.microsoft.com/office/drawing/2014/main" id="{D8D4E211-36A8-4C62-81EE-BB3AA48FAC3B}"/>
              </a:ext>
            </a:extLst>
          </p:cNvPr>
          <p:cNvSpPr txBox="1"/>
          <p:nvPr/>
        </p:nvSpPr>
        <p:spPr>
          <a:xfrm>
            <a:off x="8622260" y="178185"/>
            <a:ext cx="284584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2400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FC Motorway" panose="020B0500040200020003" pitchFamily="34" charset="-34"/>
                <a:cs typeface="EucrosiaIT9" pitchFamily="18" charset="-34"/>
              </a:rPr>
              <a:t>องค์การบริหารส่วนตำบล</a:t>
            </a:r>
            <a:endParaRPr lang="en-US" sz="2400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FC Motorway" panose="020B0500040200020003" pitchFamily="34" charset="-34"/>
              <a:cs typeface="EucrosiaIT9" pitchFamily="18" charset="-34"/>
            </a:endParaRPr>
          </a:p>
        </p:txBody>
      </p:sp>
      <p:sp>
        <p:nvSpPr>
          <p:cNvPr id="36" name="กล่องข้อความ 35">
            <a:extLst>
              <a:ext uri="{FF2B5EF4-FFF2-40B4-BE49-F238E27FC236}">
                <a16:creationId xmlns:a16="http://schemas.microsoft.com/office/drawing/2014/main" id="{1F3A5563-DE5B-4B95-892C-70BC304809D0}"/>
              </a:ext>
            </a:extLst>
          </p:cNvPr>
          <p:cNvSpPr txBox="1"/>
          <p:nvPr/>
        </p:nvSpPr>
        <p:spPr>
          <a:xfrm>
            <a:off x="8510177" y="425617"/>
            <a:ext cx="2322790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457200">
              <a:defRPr/>
            </a:pPr>
            <a:r>
              <a:rPr lang="th-TH" sz="7200" b="1" i="1" spc="300" dirty="0">
                <a:ln w="22225">
                  <a:solidFill>
                    <a:schemeClr val="bg1"/>
                  </a:solidFill>
                  <a:prstDash val="solid"/>
                </a:ln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owalliaIT9" pitchFamily="34" charset="-34"/>
                <a:cs typeface="BrowalliaIT9" pitchFamily="34" charset="-34"/>
              </a:rPr>
              <a:t>จันอัด</a:t>
            </a:r>
          </a:p>
        </p:txBody>
      </p:sp>
      <p:sp>
        <p:nvSpPr>
          <p:cNvPr id="16" name="สี่เหลี่ยมผืนผ้า: มุมมน 15">
            <a:extLst>
              <a:ext uri="{FF2B5EF4-FFF2-40B4-BE49-F238E27FC236}">
                <a16:creationId xmlns:a16="http://schemas.microsoft.com/office/drawing/2014/main" id="{48BDF88A-01C7-456C-8B94-AD2A8A25A5DA}"/>
              </a:ext>
            </a:extLst>
          </p:cNvPr>
          <p:cNvSpPr/>
          <p:nvPr/>
        </p:nvSpPr>
        <p:spPr>
          <a:xfrm>
            <a:off x="995960" y="3134415"/>
            <a:ext cx="9342423" cy="2756271"/>
          </a:xfrm>
          <a:prstGeom prst="roundRect">
            <a:avLst/>
          </a:prstGeom>
          <a:solidFill>
            <a:srgbClr val="1CA2C6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14" name="รูปภาพ 13">
            <a:extLst>
              <a:ext uri="{FF2B5EF4-FFF2-40B4-BE49-F238E27FC236}">
                <a16:creationId xmlns:a16="http://schemas.microsoft.com/office/drawing/2014/main" id="{2D606114-8E37-4E7D-AF45-3C6CA16F759C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92" b="21766"/>
          <a:stretch/>
        </p:blipFill>
        <p:spPr>
          <a:xfrm>
            <a:off x="363770" y="2310790"/>
            <a:ext cx="6382854" cy="2084250"/>
          </a:xfrm>
          <a:prstGeom prst="rect">
            <a:avLst/>
          </a:prstGeom>
        </p:spPr>
      </p:pic>
      <p:sp>
        <p:nvSpPr>
          <p:cNvPr id="44" name="กล่องข้อความ 43">
            <a:extLst>
              <a:ext uri="{FF2B5EF4-FFF2-40B4-BE49-F238E27FC236}">
                <a16:creationId xmlns:a16="http://schemas.microsoft.com/office/drawing/2014/main" id="{5C10FF7A-7716-4445-A4D2-5CE1200AEB67}"/>
              </a:ext>
            </a:extLst>
          </p:cNvPr>
          <p:cNvSpPr txBox="1"/>
          <p:nvPr/>
        </p:nvSpPr>
        <p:spPr>
          <a:xfrm>
            <a:off x="2310678" y="1801106"/>
            <a:ext cx="7785821" cy="923330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5400" dirty="0">
                <a:ln w="0"/>
                <a:solidFill>
                  <a:srgbClr val="00206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owalliaIT9" pitchFamily="34" charset="-34"/>
                <a:cs typeface="BrowalliaIT9" pitchFamily="34" charset="-34"/>
              </a:rPr>
              <a:t>กำหนดการชำระภาษีป้าย ปี 2565</a:t>
            </a:r>
            <a:endParaRPr lang="en-US" sz="5400" dirty="0">
              <a:ln w="0"/>
              <a:solidFill>
                <a:srgbClr val="00206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rowalliaIT9" pitchFamily="34" charset="-34"/>
              <a:cs typeface="BrowalliaIT9" pitchFamily="34" charset="-34"/>
            </a:endParaRPr>
          </a:p>
        </p:txBody>
      </p:sp>
      <p:sp>
        <p:nvSpPr>
          <p:cNvPr id="18" name="แผนผังลำดับงาน: ตัวเชื่อมต่อ 17">
            <a:extLst>
              <a:ext uri="{FF2B5EF4-FFF2-40B4-BE49-F238E27FC236}">
                <a16:creationId xmlns:a16="http://schemas.microsoft.com/office/drawing/2014/main" id="{C6EA1B22-15CD-4977-8DA0-4DE3D3E5FE0F}"/>
              </a:ext>
            </a:extLst>
          </p:cNvPr>
          <p:cNvSpPr/>
          <p:nvPr/>
        </p:nvSpPr>
        <p:spPr>
          <a:xfrm>
            <a:off x="1298767" y="3842301"/>
            <a:ext cx="242761" cy="261503"/>
          </a:xfrm>
          <a:prstGeom prst="flowChartConnector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45" name="กล่องข้อความ 44">
            <a:extLst>
              <a:ext uri="{FF2B5EF4-FFF2-40B4-BE49-F238E27FC236}">
                <a16:creationId xmlns:a16="http://schemas.microsoft.com/office/drawing/2014/main" id="{3ED4205F-BD5E-4BF9-93AE-66CE8C334B9D}"/>
              </a:ext>
            </a:extLst>
          </p:cNvPr>
          <p:cNvSpPr txBox="1"/>
          <p:nvPr/>
        </p:nvSpPr>
        <p:spPr>
          <a:xfrm>
            <a:off x="1298767" y="2759787"/>
            <a:ext cx="511421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Prompt Bold" panose="00000800000000000000" pitchFamily="2" charset="-34"/>
                <a:cs typeface="Prompt Bold" panose="00000800000000000000" pitchFamily="2" charset="-34"/>
              </a:defRPr>
            </a:lvl1pPr>
          </a:lstStyle>
          <a:p>
            <a:r>
              <a:rPr lang="th-TH" dirty="0"/>
              <a:t>ภายในเดือน มีนาคม</a:t>
            </a:r>
            <a:endParaRPr lang="en-US" dirty="0"/>
          </a:p>
        </p:txBody>
      </p:sp>
      <p:sp>
        <p:nvSpPr>
          <p:cNvPr id="50" name="กล่องข้อความ 49">
            <a:extLst>
              <a:ext uri="{FF2B5EF4-FFF2-40B4-BE49-F238E27FC236}">
                <a16:creationId xmlns:a16="http://schemas.microsoft.com/office/drawing/2014/main" id="{B97F4B74-341A-4AE9-BFDE-98E5D1E0586C}"/>
              </a:ext>
            </a:extLst>
          </p:cNvPr>
          <p:cNvSpPr txBox="1"/>
          <p:nvPr/>
        </p:nvSpPr>
        <p:spPr>
          <a:xfrm>
            <a:off x="1654203" y="3726319"/>
            <a:ext cx="8559838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thaiDist"/>
            <a:r>
              <a:rPr lang="th-TH" sz="3200" b="1" dirty="0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owalliaIT9" pitchFamily="34" charset="-34"/>
                <a:cs typeface="BrowalliaIT9" pitchFamily="34" charset="-34"/>
              </a:rPr>
              <a:t>เจ้าของป้ายมีหน้าที่ยื่นแบบแสดงรายการเพื่อเสียภาษีป้าย ต่อพนักงานเจ้าหน้าที่ ณ กองคลัง องค์การบริหารส่วนตำบลจันอัด</a:t>
            </a:r>
            <a:endParaRPr lang="en-US" sz="3200" b="1" dirty="0">
              <a:ln w="0"/>
              <a:solidFill>
                <a:schemeClr val="bg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BrowalliaIT9" pitchFamily="34" charset="-34"/>
              <a:cs typeface="BrowalliaIT9" pitchFamily="34" charset="-34"/>
            </a:endParaRPr>
          </a:p>
        </p:txBody>
      </p:sp>
      <p:sp>
        <p:nvSpPr>
          <p:cNvPr id="52" name="กล่องข้อความ 51">
            <a:extLst>
              <a:ext uri="{FF2B5EF4-FFF2-40B4-BE49-F238E27FC236}">
                <a16:creationId xmlns:a16="http://schemas.microsoft.com/office/drawing/2014/main" id="{5C7F1C73-7107-4EAF-9953-54577AE73A91}"/>
              </a:ext>
            </a:extLst>
          </p:cNvPr>
          <p:cNvSpPr txBox="1"/>
          <p:nvPr/>
        </p:nvSpPr>
        <p:spPr>
          <a:xfrm>
            <a:off x="1640193" y="4710071"/>
            <a:ext cx="8559837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thaiDist">
              <a:defRPr sz="3200" b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owalliaIT9" pitchFamily="34" charset="-34"/>
                <a:cs typeface="BrowalliaIT9" pitchFamily="34" charset="-34"/>
              </a:defRPr>
            </a:lvl1pPr>
          </a:lstStyle>
          <a:p>
            <a:r>
              <a:rPr lang="th-TH" dirty="0"/>
              <a:t>หากไม่ยื่นแบบภายในระยะเวลาที่กำหนด ต้องเสียเงินเพิ่มร้อยละ 10 ของค่าภาษี</a:t>
            </a:r>
            <a:endParaRPr lang="en-US" dirty="0"/>
          </a:p>
        </p:txBody>
      </p:sp>
      <p:sp>
        <p:nvSpPr>
          <p:cNvPr id="54" name="แผนผังลำดับงาน: ตัวเชื่อมต่อ 53">
            <a:extLst>
              <a:ext uri="{FF2B5EF4-FFF2-40B4-BE49-F238E27FC236}">
                <a16:creationId xmlns:a16="http://schemas.microsoft.com/office/drawing/2014/main" id="{80807C36-3308-4B8C-A253-DD6B70551EAE}"/>
              </a:ext>
            </a:extLst>
          </p:cNvPr>
          <p:cNvSpPr/>
          <p:nvPr/>
        </p:nvSpPr>
        <p:spPr>
          <a:xfrm>
            <a:off x="1267920" y="4756962"/>
            <a:ext cx="242761" cy="261503"/>
          </a:xfrm>
          <a:prstGeom prst="flowChartConnector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6" name="สี่เหลี่ยมผืนผ้า: มุมมน 65">
            <a:extLst>
              <a:ext uri="{FF2B5EF4-FFF2-40B4-BE49-F238E27FC236}">
                <a16:creationId xmlns:a16="http://schemas.microsoft.com/office/drawing/2014/main" id="{8F47A63E-04CE-4F12-ABC8-7826986200A5}"/>
              </a:ext>
            </a:extLst>
          </p:cNvPr>
          <p:cNvSpPr/>
          <p:nvPr/>
        </p:nvSpPr>
        <p:spPr>
          <a:xfrm>
            <a:off x="1085720" y="6636774"/>
            <a:ext cx="9342423" cy="2756271"/>
          </a:xfrm>
          <a:prstGeom prst="round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67" name="รูปภาพ 66">
            <a:extLst>
              <a:ext uri="{FF2B5EF4-FFF2-40B4-BE49-F238E27FC236}">
                <a16:creationId xmlns:a16="http://schemas.microsoft.com/office/drawing/2014/main" id="{DFA3F360-298E-4241-9D23-9B7B3D1923BE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92" b="21766"/>
          <a:stretch/>
        </p:blipFill>
        <p:spPr>
          <a:xfrm>
            <a:off x="414605" y="5846364"/>
            <a:ext cx="6919268" cy="2084250"/>
          </a:xfrm>
          <a:prstGeom prst="rect">
            <a:avLst/>
          </a:prstGeom>
        </p:spPr>
      </p:pic>
      <p:sp>
        <p:nvSpPr>
          <p:cNvPr id="68" name="แผนผังลำดับงาน: ตัวเชื่อมต่อ 67">
            <a:extLst>
              <a:ext uri="{FF2B5EF4-FFF2-40B4-BE49-F238E27FC236}">
                <a16:creationId xmlns:a16="http://schemas.microsoft.com/office/drawing/2014/main" id="{06ADDC3E-712E-457A-8C8C-21FF2EB2A162}"/>
              </a:ext>
            </a:extLst>
          </p:cNvPr>
          <p:cNvSpPr/>
          <p:nvPr/>
        </p:nvSpPr>
        <p:spPr>
          <a:xfrm>
            <a:off x="1541528" y="7525673"/>
            <a:ext cx="242761" cy="261503"/>
          </a:xfrm>
          <a:prstGeom prst="flowChartConnector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69" name="กล่องข้อความ 68">
            <a:extLst>
              <a:ext uri="{FF2B5EF4-FFF2-40B4-BE49-F238E27FC236}">
                <a16:creationId xmlns:a16="http://schemas.microsoft.com/office/drawing/2014/main" id="{913FDD6D-5176-4D4B-A814-14FC42EEE46B}"/>
              </a:ext>
            </a:extLst>
          </p:cNvPr>
          <p:cNvSpPr txBox="1"/>
          <p:nvPr/>
        </p:nvSpPr>
        <p:spPr>
          <a:xfrm>
            <a:off x="1214435" y="6282831"/>
            <a:ext cx="7013365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th-TH" sz="4000" dirty="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Prompt Bold" panose="00000800000000000000" pitchFamily="2" charset="-34"/>
                <a:cs typeface="Prompt Bold" panose="00000800000000000000" pitchFamily="2" charset="-34"/>
              </a:rPr>
              <a:t>ชำระภาษีภายใน 15 วัน</a:t>
            </a:r>
            <a:endParaRPr lang="en-US" sz="4000" dirty="0">
              <a:ln w="0"/>
              <a:solidFill>
                <a:schemeClr val="bg2">
                  <a:lumMod val="1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Prompt Bold" panose="00000800000000000000" pitchFamily="2" charset="-34"/>
              <a:cs typeface="Prompt Bold" panose="00000800000000000000" pitchFamily="2" charset="-34"/>
            </a:endParaRPr>
          </a:p>
        </p:txBody>
      </p:sp>
      <p:sp>
        <p:nvSpPr>
          <p:cNvPr id="70" name="กล่องข้อความ 69">
            <a:extLst>
              <a:ext uri="{FF2B5EF4-FFF2-40B4-BE49-F238E27FC236}">
                <a16:creationId xmlns:a16="http://schemas.microsoft.com/office/drawing/2014/main" id="{90495AA1-9952-4B4D-B688-3742565B2BAE}"/>
              </a:ext>
            </a:extLst>
          </p:cNvPr>
          <p:cNvSpPr txBox="1"/>
          <p:nvPr/>
        </p:nvSpPr>
        <p:spPr>
          <a:xfrm>
            <a:off x="1868305" y="7429739"/>
            <a:ext cx="8559838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thaiDist">
              <a:defRPr sz="3200" b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owalliaIT9" pitchFamily="34" charset="-34"/>
                <a:cs typeface="BrowalliaIT9" pitchFamily="34" charset="-34"/>
              </a:defRPr>
            </a:lvl1pPr>
          </a:lstStyle>
          <a:p>
            <a:r>
              <a:rPr lang="th-TH" dirty="0"/>
              <a:t>ชำระภาษีภายใน  15  วัน  นับตั้งแต่ได้รับหนังสือแจ้งประเมิน</a:t>
            </a:r>
            <a:endParaRPr lang="en-US" dirty="0"/>
          </a:p>
        </p:txBody>
      </p:sp>
      <p:sp>
        <p:nvSpPr>
          <p:cNvPr id="71" name="กล่องข้อความ 70">
            <a:extLst>
              <a:ext uri="{FF2B5EF4-FFF2-40B4-BE49-F238E27FC236}">
                <a16:creationId xmlns:a16="http://schemas.microsoft.com/office/drawing/2014/main" id="{E1738058-981F-4E17-AC6B-6C458494703A}"/>
              </a:ext>
            </a:extLst>
          </p:cNvPr>
          <p:cNvSpPr txBox="1"/>
          <p:nvPr/>
        </p:nvSpPr>
        <p:spPr>
          <a:xfrm>
            <a:off x="1877799" y="8034634"/>
            <a:ext cx="8559837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thaiDist">
              <a:defRPr sz="3200" b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owalliaIT9" pitchFamily="34" charset="-34"/>
                <a:cs typeface="BrowalliaIT9" pitchFamily="34" charset="-34"/>
              </a:defRPr>
            </a:lvl1pPr>
          </a:lstStyle>
          <a:p>
            <a:r>
              <a:rPr lang="th-TH" dirty="0"/>
              <a:t>หากไม่ชำระภายในระยะเวลาที่กำหนดต้องเสียเงินเพิ่ม ร้อยละ2</a:t>
            </a:r>
          </a:p>
          <a:p>
            <a:r>
              <a:rPr lang="th-TH" dirty="0"/>
              <a:t>ต่อเดือนของค่าภาษี</a:t>
            </a:r>
            <a:endParaRPr lang="en-US" dirty="0"/>
          </a:p>
        </p:txBody>
      </p:sp>
      <p:sp>
        <p:nvSpPr>
          <p:cNvPr id="72" name="แผนผังลำดับงาน: ตัวเชื่อมต่อ 71">
            <a:extLst>
              <a:ext uri="{FF2B5EF4-FFF2-40B4-BE49-F238E27FC236}">
                <a16:creationId xmlns:a16="http://schemas.microsoft.com/office/drawing/2014/main" id="{99606552-1FFD-4D72-81AC-A67628E48621}"/>
              </a:ext>
            </a:extLst>
          </p:cNvPr>
          <p:cNvSpPr/>
          <p:nvPr/>
        </p:nvSpPr>
        <p:spPr>
          <a:xfrm>
            <a:off x="1560166" y="8141503"/>
            <a:ext cx="242761" cy="261503"/>
          </a:xfrm>
          <a:prstGeom prst="flowChartConnector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3" name="สี่เหลี่ยมผืนผ้า: มุมมน 72">
            <a:extLst>
              <a:ext uri="{FF2B5EF4-FFF2-40B4-BE49-F238E27FC236}">
                <a16:creationId xmlns:a16="http://schemas.microsoft.com/office/drawing/2014/main" id="{84273082-E4DE-4974-A417-1FD726BD85B0}"/>
              </a:ext>
            </a:extLst>
          </p:cNvPr>
          <p:cNvSpPr/>
          <p:nvPr/>
        </p:nvSpPr>
        <p:spPr>
          <a:xfrm>
            <a:off x="1085720" y="10296819"/>
            <a:ext cx="9342423" cy="2756271"/>
          </a:xfrm>
          <a:prstGeom prst="roundRect">
            <a:avLst/>
          </a:prstGeom>
          <a:solidFill>
            <a:srgbClr val="EC70A3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74" name="รูปภาพ 73">
            <a:extLst>
              <a:ext uri="{FF2B5EF4-FFF2-40B4-BE49-F238E27FC236}">
                <a16:creationId xmlns:a16="http://schemas.microsoft.com/office/drawing/2014/main" id="{7A615E0F-99D9-40AD-86D8-41473B7504C9}"/>
              </a:ext>
            </a:extLst>
          </p:cNvPr>
          <p:cNvPicPr>
            <a:picLocks noChangeAspect="1"/>
          </p:cNvPicPr>
          <p:nvPr/>
        </p:nvPicPr>
        <p:blipFill rotWithShape="1"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0092" b="21766"/>
          <a:stretch/>
        </p:blipFill>
        <p:spPr>
          <a:xfrm>
            <a:off x="467155" y="9452060"/>
            <a:ext cx="6332019" cy="2084250"/>
          </a:xfrm>
          <a:prstGeom prst="rect">
            <a:avLst/>
          </a:prstGeom>
        </p:spPr>
      </p:pic>
      <p:sp>
        <p:nvSpPr>
          <p:cNvPr id="75" name="แผนผังลำดับงาน: ตัวเชื่อมต่อ 74">
            <a:extLst>
              <a:ext uri="{FF2B5EF4-FFF2-40B4-BE49-F238E27FC236}">
                <a16:creationId xmlns:a16="http://schemas.microsoft.com/office/drawing/2014/main" id="{1E9672FB-3C47-4A3A-8D88-859BD04540F9}"/>
              </a:ext>
            </a:extLst>
          </p:cNvPr>
          <p:cNvSpPr/>
          <p:nvPr/>
        </p:nvSpPr>
        <p:spPr>
          <a:xfrm>
            <a:off x="1485475" y="11066619"/>
            <a:ext cx="242761" cy="261503"/>
          </a:xfrm>
          <a:prstGeom prst="flowChartConnector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sp>
        <p:nvSpPr>
          <p:cNvPr id="76" name="กล่องข้อความ 75">
            <a:extLst>
              <a:ext uri="{FF2B5EF4-FFF2-40B4-BE49-F238E27FC236}">
                <a16:creationId xmlns:a16="http://schemas.microsoft.com/office/drawing/2014/main" id="{D96B6CA0-DFD7-45BA-BEED-A31EC8B7DF15}"/>
              </a:ext>
            </a:extLst>
          </p:cNvPr>
          <p:cNvSpPr txBox="1"/>
          <p:nvPr/>
        </p:nvSpPr>
        <p:spPr>
          <a:xfrm>
            <a:off x="1634900" y="9922322"/>
            <a:ext cx="5114212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>
              <a:defRPr sz="4000">
                <a:ln w="0"/>
                <a:solidFill>
                  <a:schemeClr val="bg2">
                    <a:lumMod val="1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Prompt Bold" panose="00000800000000000000" pitchFamily="2" charset="-34"/>
                <a:cs typeface="Prompt Bold" panose="00000800000000000000" pitchFamily="2" charset="-34"/>
              </a:defRPr>
            </a:lvl1pPr>
          </a:lstStyle>
          <a:p>
            <a:r>
              <a:rPr lang="th-TH" dirty="0"/>
              <a:t>เปลี่ยนแปลงป้าย</a:t>
            </a:r>
            <a:endParaRPr lang="en-US" dirty="0"/>
          </a:p>
        </p:txBody>
      </p:sp>
      <p:sp>
        <p:nvSpPr>
          <p:cNvPr id="77" name="กล่องข้อความ 76">
            <a:extLst>
              <a:ext uri="{FF2B5EF4-FFF2-40B4-BE49-F238E27FC236}">
                <a16:creationId xmlns:a16="http://schemas.microsoft.com/office/drawing/2014/main" id="{E84E5A42-3D8F-410C-9175-2F6B70C7B353}"/>
              </a:ext>
            </a:extLst>
          </p:cNvPr>
          <p:cNvSpPr txBox="1"/>
          <p:nvPr/>
        </p:nvSpPr>
        <p:spPr>
          <a:xfrm>
            <a:off x="1774926" y="10974232"/>
            <a:ext cx="8559838" cy="107721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thaiDist">
              <a:defRPr sz="3200" b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owalliaIT9" pitchFamily="34" charset="-34"/>
                <a:cs typeface="BrowalliaIT9" pitchFamily="34" charset="-34"/>
              </a:defRPr>
            </a:lvl1pPr>
          </a:lstStyle>
          <a:p>
            <a:r>
              <a:rPr lang="th-TH" dirty="0"/>
              <a:t>เจ้าของป้ายมีหน้าที่ยื่นคำร้องต่อพนักงานเจ้าหน้าที่ ภายใน 15 วัน นับแต่มีการเปลี่ยนแปลงป้าย</a:t>
            </a:r>
            <a:endParaRPr lang="en-US" dirty="0"/>
          </a:p>
        </p:txBody>
      </p:sp>
      <p:sp>
        <p:nvSpPr>
          <p:cNvPr id="78" name="กล่องข้อความ 77">
            <a:extLst>
              <a:ext uri="{FF2B5EF4-FFF2-40B4-BE49-F238E27FC236}">
                <a16:creationId xmlns:a16="http://schemas.microsoft.com/office/drawing/2014/main" id="{B160AB6E-D013-4841-A98F-A3A511059397}"/>
              </a:ext>
            </a:extLst>
          </p:cNvPr>
          <p:cNvSpPr txBox="1"/>
          <p:nvPr/>
        </p:nvSpPr>
        <p:spPr>
          <a:xfrm>
            <a:off x="1784289" y="11908187"/>
            <a:ext cx="8807511" cy="58477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thaiDist">
              <a:defRPr sz="3200" b="1">
                <a:ln w="0"/>
                <a:solidFill>
                  <a:schemeClr val="bg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BrowalliaIT9" pitchFamily="34" charset="-34"/>
                <a:cs typeface="BrowalliaIT9" pitchFamily="34" charset="-34"/>
              </a:defRPr>
            </a:lvl1pPr>
          </a:lstStyle>
          <a:p>
            <a:r>
              <a:rPr lang="th-TH" dirty="0"/>
              <a:t>ขนาด / ประเภท /ข้อความ /ย้ายสถานที่ติดตั้งป้าย /เปลี่ยนเจ้าของป้าย</a:t>
            </a:r>
            <a:endParaRPr lang="en-US" dirty="0"/>
          </a:p>
        </p:txBody>
      </p:sp>
      <p:sp>
        <p:nvSpPr>
          <p:cNvPr id="79" name="แผนผังลำดับงาน: ตัวเชื่อมต่อ 78">
            <a:extLst>
              <a:ext uri="{FF2B5EF4-FFF2-40B4-BE49-F238E27FC236}">
                <a16:creationId xmlns:a16="http://schemas.microsoft.com/office/drawing/2014/main" id="{06CB74DE-0C2D-4143-9BD7-FCF6D0A1AF5B}"/>
              </a:ext>
            </a:extLst>
          </p:cNvPr>
          <p:cNvSpPr/>
          <p:nvPr/>
        </p:nvSpPr>
        <p:spPr>
          <a:xfrm>
            <a:off x="1504806" y="11958496"/>
            <a:ext cx="242761" cy="261503"/>
          </a:xfrm>
          <a:prstGeom prst="flowChartConnector">
            <a:avLst/>
          </a:prstGeom>
          <a:solidFill>
            <a:schemeClr val="bg1"/>
          </a:solidFill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h-TH"/>
          </a:p>
        </p:txBody>
      </p:sp>
      <p:pic>
        <p:nvPicPr>
          <p:cNvPr id="46" name="รูปภาพ 45"/>
          <p:cNvPicPr>
            <a:picLocks noChangeAspect="1"/>
          </p:cNvPicPr>
          <p:nvPr/>
        </p:nvPicPr>
        <p:blipFill rotWithShape="1"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13" b="14803"/>
          <a:stretch/>
        </p:blipFill>
        <p:spPr>
          <a:xfrm>
            <a:off x="89170" y="-192257"/>
            <a:ext cx="2792610" cy="2054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5722694"/>
      </p:ext>
    </p:extLst>
  </p:cSld>
  <p:clrMapOvr>
    <a:masterClrMapping/>
  </p:clrMapOvr>
</p:sld>
</file>

<file path=ppt/theme/theme1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ธีมของ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1969</TotalTime>
  <Words>142</Words>
  <Application>Microsoft Office PowerPoint</Application>
  <PresentationFormat>กำหนดเอง</PresentationFormat>
  <Paragraphs>19</Paragraphs>
  <Slides>1</Slides>
  <Notes>1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9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1</vt:i4>
      </vt:variant>
    </vt:vector>
  </HeadingPairs>
  <TitlesOfParts>
    <vt:vector size="11" baseType="lpstr">
      <vt:lpstr>华文细黑</vt:lpstr>
      <vt:lpstr>Arial</vt:lpstr>
      <vt:lpstr>BrowalliaIT9</vt:lpstr>
      <vt:lpstr>Calibri</vt:lpstr>
      <vt:lpstr>Calibri Light</vt:lpstr>
      <vt:lpstr>FC Motorway</vt:lpstr>
      <vt:lpstr>Felix Titling</vt:lpstr>
      <vt:lpstr>Prompt Bold</vt:lpstr>
      <vt:lpstr>Prompt SemiBold</vt:lpstr>
      <vt:lpstr>ธีมของ Office</vt:lpstr>
      <vt:lpstr>งานนำเสนอ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งานนำเสนอ PowerPoint</dc:title>
  <dc:creator>ADMIN</dc:creator>
  <cp:lastModifiedBy>User</cp:lastModifiedBy>
  <cp:revision>289</cp:revision>
  <dcterms:created xsi:type="dcterms:W3CDTF">2022-02-05T08:41:05Z</dcterms:created>
  <dcterms:modified xsi:type="dcterms:W3CDTF">2022-03-25T07:54:35Z</dcterms:modified>
</cp:coreProperties>
</file>